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3" r:id="rId4"/>
    <p:sldId id="264" r:id="rId5"/>
    <p:sldId id="267" r:id="rId6"/>
    <p:sldId id="265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22FEDE-EFC6-4381-A261-D62D475278E5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39BCADA-A43B-4D96-924F-8F23DA1F921E}">
      <dgm:prSet phldrT="[Текст]"/>
      <dgm:spPr/>
      <dgm:t>
        <a:bodyPr/>
        <a:lstStyle/>
        <a:p>
          <a:r>
            <a:rPr lang="ru-RU" dirty="0" smtClean="0"/>
            <a:t>Современные методы и инструменты (</a:t>
          </a:r>
          <a:r>
            <a:rPr lang="en-US" dirty="0" err="1" smtClean="0"/>
            <a:t>swot</a:t>
          </a:r>
          <a:r>
            <a:rPr lang="ru-RU" dirty="0" smtClean="0"/>
            <a:t>,</a:t>
          </a:r>
          <a:r>
            <a:rPr lang="en-US" dirty="0" smtClean="0"/>
            <a:t> smart</a:t>
          </a:r>
          <a:r>
            <a:rPr lang="ru-RU" dirty="0" smtClean="0"/>
            <a:t>, </a:t>
          </a:r>
          <a:r>
            <a:rPr lang="ru-RU" dirty="0" err="1" smtClean="0"/>
            <a:t>форсайт</a:t>
          </a:r>
          <a:r>
            <a:rPr lang="ru-RU" dirty="0" smtClean="0"/>
            <a:t>..)</a:t>
          </a:r>
          <a:endParaRPr lang="ru-RU" dirty="0"/>
        </a:p>
      </dgm:t>
    </dgm:pt>
    <dgm:pt modelId="{5B5DC006-5BE2-49FF-B482-B17D7C772465}" type="parTrans" cxnId="{D102E120-D574-4A99-B49B-EA1FE4E0BE24}">
      <dgm:prSet/>
      <dgm:spPr/>
    </dgm:pt>
    <dgm:pt modelId="{9A740BD3-068D-4D7A-A526-72F926AF4749}" type="sibTrans" cxnId="{D102E120-D574-4A99-B49B-EA1FE4E0BE24}">
      <dgm:prSet/>
      <dgm:spPr/>
    </dgm:pt>
    <dgm:pt modelId="{4D9E08F3-BB14-4124-8B7D-6DDFD9CCC189}">
      <dgm:prSet phldrT="[Текст]"/>
      <dgm:spPr/>
      <dgm:t>
        <a:bodyPr/>
        <a:lstStyle/>
        <a:p>
          <a:r>
            <a:rPr lang="ru-RU" dirty="0" smtClean="0"/>
            <a:t>Матричная модель</a:t>
          </a:r>
          <a:endParaRPr lang="ru-RU" dirty="0"/>
        </a:p>
      </dgm:t>
    </dgm:pt>
    <dgm:pt modelId="{E4F76C3B-70AC-46B9-8A24-4F97CE84A288}" type="parTrans" cxnId="{EAFAAC4B-58EB-4135-B94F-0AA75C5131A8}">
      <dgm:prSet/>
      <dgm:spPr/>
    </dgm:pt>
    <dgm:pt modelId="{3B389EE2-C644-4484-B27A-56DAF7A6E9D2}" type="sibTrans" cxnId="{EAFAAC4B-58EB-4135-B94F-0AA75C5131A8}">
      <dgm:prSet/>
      <dgm:spPr/>
    </dgm:pt>
    <dgm:pt modelId="{F192CE79-3712-4008-8BB8-205B8105A79B}">
      <dgm:prSet phldrT="[Текст]"/>
      <dgm:spPr/>
      <dgm:t>
        <a:bodyPr/>
        <a:lstStyle/>
        <a:p>
          <a:r>
            <a:rPr lang="ru-RU" dirty="0" smtClean="0"/>
            <a:t>Линейно – функциональная модель</a:t>
          </a:r>
          <a:endParaRPr lang="ru-RU" dirty="0"/>
        </a:p>
      </dgm:t>
    </dgm:pt>
    <dgm:pt modelId="{FDDDA557-47BB-4AA8-BB60-2DF986769582}" type="parTrans" cxnId="{41ADED71-321C-41BA-B687-E5A11A7FE235}">
      <dgm:prSet/>
      <dgm:spPr/>
    </dgm:pt>
    <dgm:pt modelId="{2B15CAC7-8064-4DBF-A06F-92B593C9F910}" type="sibTrans" cxnId="{41ADED71-321C-41BA-B687-E5A11A7FE235}">
      <dgm:prSet/>
      <dgm:spPr/>
    </dgm:pt>
    <dgm:pt modelId="{3FF2B8E8-DB9D-4236-A062-C98815BE65EA}">
      <dgm:prSet phldrT="[Текст]"/>
      <dgm:spPr/>
      <dgm:t>
        <a:bodyPr/>
        <a:lstStyle/>
        <a:p>
          <a:r>
            <a:rPr lang="ru-RU" dirty="0" smtClean="0"/>
            <a:t>Проектная </a:t>
          </a:r>
          <a:r>
            <a:rPr lang="ru-RU" dirty="0" smtClean="0"/>
            <a:t>модель</a:t>
          </a:r>
          <a:endParaRPr lang="ru-RU" dirty="0"/>
        </a:p>
      </dgm:t>
    </dgm:pt>
    <dgm:pt modelId="{E067AE49-52EC-4A46-BFB8-4F3872BA26B2}" type="parTrans" cxnId="{5CAB1643-4EFB-4A01-A14C-8CB338FF3E2E}">
      <dgm:prSet/>
      <dgm:spPr/>
    </dgm:pt>
    <dgm:pt modelId="{03BCD8DB-6AFC-4CB5-953B-0B95199C96BE}" type="sibTrans" cxnId="{5CAB1643-4EFB-4A01-A14C-8CB338FF3E2E}">
      <dgm:prSet/>
      <dgm:spPr/>
    </dgm:pt>
    <dgm:pt modelId="{BAF726E0-0251-45CB-B124-EC9BFEC53BDF}" type="pres">
      <dgm:prSet presAssocID="{6C22FEDE-EFC6-4381-A261-D62D475278E5}" presName="Name0" presStyleCnt="0">
        <dgm:presLayoutVars>
          <dgm:dir/>
          <dgm:animLvl val="lvl"/>
          <dgm:resizeHandles val="exact"/>
        </dgm:presLayoutVars>
      </dgm:prSet>
      <dgm:spPr/>
    </dgm:pt>
    <dgm:pt modelId="{4D514D35-57A5-401D-864B-30695528C432}" type="pres">
      <dgm:prSet presAssocID="{F39BCADA-A43B-4D96-924F-8F23DA1F921E}" presName="Name8" presStyleCnt="0"/>
      <dgm:spPr/>
    </dgm:pt>
    <dgm:pt modelId="{6665C143-F6F2-4971-9A89-06ADB6CB63B0}" type="pres">
      <dgm:prSet presAssocID="{F39BCADA-A43B-4D96-924F-8F23DA1F921E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7DE3E4-3449-4A7E-A4B0-B1C38C5BA87E}" type="pres">
      <dgm:prSet presAssocID="{F39BCADA-A43B-4D96-924F-8F23DA1F921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0BCBBC-65DD-48DA-B903-F2790CF1BC35}" type="pres">
      <dgm:prSet presAssocID="{3FF2B8E8-DB9D-4236-A062-C98815BE65EA}" presName="Name8" presStyleCnt="0"/>
      <dgm:spPr/>
    </dgm:pt>
    <dgm:pt modelId="{96F6043F-87B8-4AFC-82D0-9E0D141A2971}" type="pres">
      <dgm:prSet presAssocID="{3FF2B8E8-DB9D-4236-A062-C98815BE65EA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2ED8EF-E8F5-4304-9CCB-A373B288288C}" type="pres">
      <dgm:prSet presAssocID="{3FF2B8E8-DB9D-4236-A062-C98815BE65E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BD1908-D424-4EE7-A22D-9DF57C4CB151}" type="pres">
      <dgm:prSet presAssocID="{4D9E08F3-BB14-4124-8B7D-6DDFD9CCC189}" presName="Name8" presStyleCnt="0"/>
      <dgm:spPr/>
    </dgm:pt>
    <dgm:pt modelId="{58973F8A-3526-4CF2-936D-E9627E645B28}" type="pres">
      <dgm:prSet presAssocID="{4D9E08F3-BB14-4124-8B7D-6DDFD9CCC189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35BD2B-8A46-4C4C-B8A0-B37FDD73F575}" type="pres">
      <dgm:prSet presAssocID="{4D9E08F3-BB14-4124-8B7D-6DDFD9CCC18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143BB-F526-4D25-8F1E-0A620C8A22DB}" type="pres">
      <dgm:prSet presAssocID="{F192CE79-3712-4008-8BB8-205B8105A79B}" presName="Name8" presStyleCnt="0"/>
      <dgm:spPr/>
    </dgm:pt>
    <dgm:pt modelId="{B9451E54-C3C4-4E20-935B-9DAD40F54020}" type="pres">
      <dgm:prSet presAssocID="{F192CE79-3712-4008-8BB8-205B8105A79B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142C21-FD9B-4353-8EE5-07AB9DC0BD0E}" type="pres">
      <dgm:prSet presAssocID="{F192CE79-3712-4008-8BB8-205B8105A7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5E5E52-A5DA-4A1F-B8F7-55C093EBF01B}" type="presOf" srcId="{F39BCADA-A43B-4D96-924F-8F23DA1F921E}" destId="{6665C143-F6F2-4971-9A89-06ADB6CB63B0}" srcOrd="0" destOrd="0" presId="urn:microsoft.com/office/officeart/2005/8/layout/pyramid1"/>
    <dgm:cxn modelId="{234FF7F7-FBBD-4D68-BBFC-2A37EEB2D769}" type="presOf" srcId="{4D9E08F3-BB14-4124-8B7D-6DDFD9CCC189}" destId="{6635BD2B-8A46-4C4C-B8A0-B37FDD73F575}" srcOrd="1" destOrd="0" presId="urn:microsoft.com/office/officeart/2005/8/layout/pyramid1"/>
    <dgm:cxn modelId="{CEA9D445-63DA-49EA-A3C3-145E07CDA96A}" type="presOf" srcId="{4D9E08F3-BB14-4124-8B7D-6DDFD9CCC189}" destId="{58973F8A-3526-4CF2-936D-E9627E645B28}" srcOrd="0" destOrd="0" presId="urn:microsoft.com/office/officeart/2005/8/layout/pyramid1"/>
    <dgm:cxn modelId="{AF4D0E8E-A2F5-4E75-98AA-314EC0743FA1}" type="presOf" srcId="{F39BCADA-A43B-4D96-924F-8F23DA1F921E}" destId="{4E7DE3E4-3449-4A7E-A4B0-B1C38C5BA87E}" srcOrd="1" destOrd="0" presId="urn:microsoft.com/office/officeart/2005/8/layout/pyramid1"/>
    <dgm:cxn modelId="{5CAB1643-4EFB-4A01-A14C-8CB338FF3E2E}" srcId="{6C22FEDE-EFC6-4381-A261-D62D475278E5}" destId="{3FF2B8E8-DB9D-4236-A062-C98815BE65EA}" srcOrd="1" destOrd="0" parTransId="{E067AE49-52EC-4A46-BFB8-4F3872BA26B2}" sibTransId="{03BCD8DB-6AFC-4CB5-953B-0B95199C96BE}"/>
    <dgm:cxn modelId="{EAFAAC4B-58EB-4135-B94F-0AA75C5131A8}" srcId="{6C22FEDE-EFC6-4381-A261-D62D475278E5}" destId="{4D9E08F3-BB14-4124-8B7D-6DDFD9CCC189}" srcOrd="2" destOrd="0" parTransId="{E4F76C3B-70AC-46B9-8A24-4F97CE84A288}" sibTransId="{3B389EE2-C644-4484-B27A-56DAF7A6E9D2}"/>
    <dgm:cxn modelId="{D102E120-D574-4A99-B49B-EA1FE4E0BE24}" srcId="{6C22FEDE-EFC6-4381-A261-D62D475278E5}" destId="{F39BCADA-A43B-4D96-924F-8F23DA1F921E}" srcOrd="0" destOrd="0" parTransId="{5B5DC006-5BE2-49FF-B482-B17D7C772465}" sibTransId="{9A740BD3-068D-4D7A-A526-72F926AF4749}"/>
    <dgm:cxn modelId="{41ADED71-321C-41BA-B687-E5A11A7FE235}" srcId="{6C22FEDE-EFC6-4381-A261-D62D475278E5}" destId="{F192CE79-3712-4008-8BB8-205B8105A79B}" srcOrd="3" destOrd="0" parTransId="{FDDDA557-47BB-4AA8-BB60-2DF986769582}" sibTransId="{2B15CAC7-8064-4DBF-A06F-92B593C9F910}"/>
    <dgm:cxn modelId="{3C72FCAA-A0DD-4281-A359-4EFCCF22C333}" type="presOf" srcId="{3FF2B8E8-DB9D-4236-A062-C98815BE65EA}" destId="{96F6043F-87B8-4AFC-82D0-9E0D141A2971}" srcOrd="0" destOrd="0" presId="urn:microsoft.com/office/officeart/2005/8/layout/pyramid1"/>
    <dgm:cxn modelId="{CA758419-05F3-462F-8D35-DD0E4326943E}" type="presOf" srcId="{F192CE79-3712-4008-8BB8-205B8105A79B}" destId="{B9451E54-C3C4-4E20-935B-9DAD40F54020}" srcOrd="0" destOrd="0" presId="urn:microsoft.com/office/officeart/2005/8/layout/pyramid1"/>
    <dgm:cxn modelId="{E25047F5-100B-4EB9-8DD7-4D392A380CF8}" type="presOf" srcId="{6C22FEDE-EFC6-4381-A261-D62D475278E5}" destId="{BAF726E0-0251-45CB-B124-EC9BFEC53BDF}" srcOrd="0" destOrd="0" presId="urn:microsoft.com/office/officeart/2005/8/layout/pyramid1"/>
    <dgm:cxn modelId="{E6846BB9-E035-471E-AB9C-ADB92537E8FB}" type="presOf" srcId="{3FF2B8E8-DB9D-4236-A062-C98815BE65EA}" destId="{152ED8EF-E8F5-4304-9CCB-A373B288288C}" srcOrd="1" destOrd="0" presId="urn:microsoft.com/office/officeart/2005/8/layout/pyramid1"/>
    <dgm:cxn modelId="{19F08492-8E00-453F-8DE2-1BB7FA952F1C}" type="presOf" srcId="{F192CE79-3712-4008-8BB8-205B8105A79B}" destId="{5B142C21-FD9B-4353-8EE5-07AB9DC0BD0E}" srcOrd="1" destOrd="0" presId="urn:microsoft.com/office/officeart/2005/8/layout/pyramid1"/>
    <dgm:cxn modelId="{85C1126F-0038-4C3D-9A28-FE90165B5A73}" type="presParOf" srcId="{BAF726E0-0251-45CB-B124-EC9BFEC53BDF}" destId="{4D514D35-57A5-401D-864B-30695528C432}" srcOrd="0" destOrd="0" presId="urn:microsoft.com/office/officeart/2005/8/layout/pyramid1"/>
    <dgm:cxn modelId="{FA17F5CB-C842-4CDC-9504-E9D5A7D42493}" type="presParOf" srcId="{4D514D35-57A5-401D-864B-30695528C432}" destId="{6665C143-F6F2-4971-9A89-06ADB6CB63B0}" srcOrd="0" destOrd="0" presId="urn:microsoft.com/office/officeart/2005/8/layout/pyramid1"/>
    <dgm:cxn modelId="{4E0F8050-09E3-4B14-B831-3D7FB0220D48}" type="presParOf" srcId="{4D514D35-57A5-401D-864B-30695528C432}" destId="{4E7DE3E4-3449-4A7E-A4B0-B1C38C5BA87E}" srcOrd="1" destOrd="0" presId="urn:microsoft.com/office/officeart/2005/8/layout/pyramid1"/>
    <dgm:cxn modelId="{15F445C6-8190-4951-9B93-216CC003EDC2}" type="presParOf" srcId="{BAF726E0-0251-45CB-B124-EC9BFEC53BDF}" destId="{D80BCBBC-65DD-48DA-B903-F2790CF1BC35}" srcOrd="1" destOrd="0" presId="urn:microsoft.com/office/officeart/2005/8/layout/pyramid1"/>
    <dgm:cxn modelId="{7E12E405-457E-4600-9C00-0A850FCABB22}" type="presParOf" srcId="{D80BCBBC-65DD-48DA-B903-F2790CF1BC35}" destId="{96F6043F-87B8-4AFC-82D0-9E0D141A2971}" srcOrd="0" destOrd="0" presId="urn:microsoft.com/office/officeart/2005/8/layout/pyramid1"/>
    <dgm:cxn modelId="{B61E6B76-F255-4985-895F-FE7BD3957D21}" type="presParOf" srcId="{D80BCBBC-65DD-48DA-B903-F2790CF1BC35}" destId="{152ED8EF-E8F5-4304-9CCB-A373B288288C}" srcOrd="1" destOrd="0" presId="urn:microsoft.com/office/officeart/2005/8/layout/pyramid1"/>
    <dgm:cxn modelId="{44C2C381-75F9-4DD8-9E68-220A5A70370A}" type="presParOf" srcId="{BAF726E0-0251-45CB-B124-EC9BFEC53BDF}" destId="{8BBD1908-D424-4EE7-A22D-9DF57C4CB151}" srcOrd="2" destOrd="0" presId="urn:microsoft.com/office/officeart/2005/8/layout/pyramid1"/>
    <dgm:cxn modelId="{A012F0DA-3263-46AA-9727-29A9582E73A8}" type="presParOf" srcId="{8BBD1908-D424-4EE7-A22D-9DF57C4CB151}" destId="{58973F8A-3526-4CF2-936D-E9627E645B28}" srcOrd="0" destOrd="0" presId="urn:microsoft.com/office/officeart/2005/8/layout/pyramid1"/>
    <dgm:cxn modelId="{1CC634FC-F1A5-48A9-BBDE-8929C9BCA50F}" type="presParOf" srcId="{8BBD1908-D424-4EE7-A22D-9DF57C4CB151}" destId="{6635BD2B-8A46-4C4C-B8A0-B37FDD73F575}" srcOrd="1" destOrd="0" presId="urn:microsoft.com/office/officeart/2005/8/layout/pyramid1"/>
    <dgm:cxn modelId="{CDF6D159-5635-433C-B951-FF3D2C3E3EB4}" type="presParOf" srcId="{BAF726E0-0251-45CB-B124-EC9BFEC53BDF}" destId="{ACF143BB-F526-4D25-8F1E-0A620C8A22DB}" srcOrd="3" destOrd="0" presId="urn:microsoft.com/office/officeart/2005/8/layout/pyramid1"/>
    <dgm:cxn modelId="{DE6961C4-D3E3-4E18-9C37-13A5945F37F4}" type="presParOf" srcId="{ACF143BB-F526-4D25-8F1E-0A620C8A22DB}" destId="{B9451E54-C3C4-4E20-935B-9DAD40F54020}" srcOrd="0" destOrd="0" presId="urn:microsoft.com/office/officeart/2005/8/layout/pyramid1"/>
    <dgm:cxn modelId="{B3BB0E7B-1C9B-4293-946E-2F8EFA2492FE}" type="presParOf" srcId="{ACF143BB-F526-4D25-8F1E-0A620C8A22DB}" destId="{5B142C21-FD9B-4353-8EE5-07AB9DC0BD0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16BB02-3C5C-4A07-876D-2D61D61570EB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F9309427-51DD-4A21-A11F-31AC873CD952}">
      <dgm:prSet phldrT="[Текст]"/>
      <dgm:spPr/>
      <dgm:t>
        <a:bodyPr/>
        <a:lstStyle/>
        <a:p>
          <a:r>
            <a:rPr lang="ru-RU" dirty="0" smtClean="0"/>
            <a:t>Умение принимать решения на основе анализа</a:t>
          </a:r>
          <a:endParaRPr lang="ru-RU" dirty="0"/>
        </a:p>
      </dgm:t>
    </dgm:pt>
    <dgm:pt modelId="{262E14D3-85EC-4438-B2DE-D2030036528F}" type="parTrans" cxnId="{7E64E971-C47E-4BAA-BF99-D95A0C1714EE}">
      <dgm:prSet/>
      <dgm:spPr/>
      <dgm:t>
        <a:bodyPr/>
        <a:lstStyle/>
        <a:p>
          <a:endParaRPr lang="ru-RU"/>
        </a:p>
      </dgm:t>
    </dgm:pt>
    <dgm:pt modelId="{583CC9E9-E4F6-41C9-A0F0-C2CEB8D1EDB4}" type="sibTrans" cxnId="{7E64E971-C47E-4BAA-BF99-D95A0C1714EE}">
      <dgm:prSet/>
      <dgm:spPr/>
      <dgm:t>
        <a:bodyPr/>
        <a:lstStyle/>
        <a:p>
          <a:endParaRPr lang="ru-RU"/>
        </a:p>
      </dgm:t>
    </dgm:pt>
    <dgm:pt modelId="{2B9EEF3E-91EC-4298-AA29-AB7E73875A0B}">
      <dgm:prSet phldrT="[Текст]"/>
      <dgm:spPr/>
      <dgm:t>
        <a:bodyPr/>
        <a:lstStyle/>
        <a:p>
          <a:r>
            <a:rPr lang="ru-RU" dirty="0" smtClean="0"/>
            <a:t>Создавать </a:t>
          </a:r>
          <a:r>
            <a:rPr lang="ru-RU" dirty="0" smtClean="0"/>
            <a:t>условия </a:t>
          </a:r>
          <a:r>
            <a:rPr lang="ru-RU" dirty="0" smtClean="0"/>
            <a:t>развития учащихся</a:t>
          </a:r>
          <a:endParaRPr lang="ru-RU" dirty="0"/>
        </a:p>
      </dgm:t>
    </dgm:pt>
    <dgm:pt modelId="{0282C8E9-F180-40C4-B75B-8419177680A6}" type="parTrans" cxnId="{0417B1A8-9BDE-4FC5-8FB1-7C8C9D3D5A17}">
      <dgm:prSet/>
      <dgm:spPr/>
      <dgm:t>
        <a:bodyPr/>
        <a:lstStyle/>
        <a:p>
          <a:endParaRPr lang="ru-RU"/>
        </a:p>
      </dgm:t>
    </dgm:pt>
    <dgm:pt modelId="{F6D29BDC-361A-4924-9FB1-2AC1F1170417}" type="sibTrans" cxnId="{0417B1A8-9BDE-4FC5-8FB1-7C8C9D3D5A17}">
      <dgm:prSet/>
      <dgm:spPr/>
      <dgm:t>
        <a:bodyPr/>
        <a:lstStyle/>
        <a:p>
          <a:endParaRPr lang="ru-RU"/>
        </a:p>
      </dgm:t>
    </dgm:pt>
    <dgm:pt modelId="{EC01287C-B364-4A95-9738-9B9C3074FF97}">
      <dgm:prSet phldrT="[Текст]"/>
      <dgm:spPr/>
      <dgm:t>
        <a:bodyPr/>
        <a:lstStyle/>
        <a:p>
          <a:r>
            <a:rPr lang="ru-RU" dirty="0" smtClean="0"/>
            <a:t>Стимулировать профессиональное с/о и карьерный рост</a:t>
          </a:r>
          <a:endParaRPr lang="ru-RU" dirty="0"/>
        </a:p>
      </dgm:t>
    </dgm:pt>
    <dgm:pt modelId="{4EA27F06-D7A7-4AEF-8650-304BA0073020}" type="parTrans" cxnId="{E1BDA65A-0BF7-4B55-8138-5B52CFBB8385}">
      <dgm:prSet/>
      <dgm:spPr/>
      <dgm:t>
        <a:bodyPr/>
        <a:lstStyle/>
        <a:p>
          <a:endParaRPr lang="ru-RU"/>
        </a:p>
      </dgm:t>
    </dgm:pt>
    <dgm:pt modelId="{DD1853E0-F413-4BDE-9E83-29CAB22E10D3}" type="sibTrans" cxnId="{E1BDA65A-0BF7-4B55-8138-5B52CFBB8385}">
      <dgm:prSet/>
      <dgm:spPr/>
      <dgm:t>
        <a:bodyPr/>
        <a:lstStyle/>
        <a:p>
          <a:endParaRPr lang="ru-RU"/>
        </a:p>
      </dgm:t>
    </dgm:pt>
    <dgm:pt modelId="{A1C244CC-A8DD-4045-B5C9-4BFA217B6D17}" type="pres">
      <dgm:prSet presAssocID="{6216BB02-3C5C-4A07-876D-2D61D61570EB}" presName="compositeShape" presStyleCnt="0">
        <dgm:presLayoutVars>
          <dgm:chMax val="7"/>
          <dgm:dir/>
          <dgm:resizeHandles val="exact"/>
        </dgm:presLayoutVars>
      </dgm:prSet>
      <dgm:spPr/>
    </dgm:pt>
    <dgm:pt modelId="{0C01F0AB-2C1D-412C-9961-C0B3EA7A216A}" type="pres">
      <dgm:prSet presAssocID="{6216BB02-3C5C-4A07-876D-2D61D61570EB}" presName="wedge1" presStyleLbl="node1" presStyleIdx="0" presStyleCnt="3"/>
      <dgm:spPr/>
      <dgm:t>
        <a:bodyPr/>
        <a:lstStyle/>
        <a:p>
          <a:endParaRPr lang="ru-RU"/>
        </a:p>
      </dgm:t>
    </dgm:pt>
    <dgm:pt modelId="{C315BC01-56A5-4166-B72A-D213A3ADBEED}" type="pres">
      <dgm:prSet presAssocID="{6216BB02-3C5C-4A07-876D-2D61D61570EB}" presName="dummy1a" presStyleCnt="0"/>
      <dgm:spPr/>
    </dgm:pt>
    <dgm:pt modelId="{099C85AB-0476-4482-8DC3-4A2F0C8BB986}" type="pres">
      <dgm:prSet presAssocID="{6216BB02-3C5C-4A07-876D-2D61D61570EB}" presName="dummy1b" presStyleCnt="0"/>
      <dgm:spPr/>
    </dgm:pt>
    <dgm:pt modelId="{38F44C64-26AA-4AF1-867F-3C4BD564FDC3}" type="pres">
      <dgm:prSet presAssocID="{6216BB02-3C5C-4A07-876D-2D61D61570E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8C3510-2CFA-41E4-A6F6-B9FB409D495E}" type="pres">
      <dgm:prSet presAssocID="{6216BB02-3C5C-4A07-876D-2D61D61570EB}" presName="wedge2" presStyleLbl="node1" presStyleIdx="1" presStyleCnt="3"/>
      <dgm:spPr/>
      <dgm:t>
        <a:bodyPr/>
        <a:lstStyle/>
        <a:p>
          <a:endParaRPr lang="ru-RU"/>
        </a:p>
      </dgm:t>
    </dgm:pt>
    <dgm:pt modelId="{D30EE55A-F296-4D50-B8EC-641B244E8DDF}" type="pres">
      <dgm:prSet presAssocID="{6216BB02-3C5C-4A07-876D-2D61D61570EB}" presName="dummy2a" presStyleCnt="0"/>
      <dgm:spPr/>
    </dgm:pt>
    <dgm:pt modelId="{586710ED-FF0D-41D8-9FDE-85B15F3594FB}" type="pres">
      <dgm:prSet presAssocID="{6216BB02-3C5C-4A07-876D-2D61D61570EB}" presName="dummy2b" presStyleCnt="0"/>
      <dgm:spPr/>
    </dgm:pt>
    <dgm:pt modelId="{99F34123-5003-4C24-95DE-25FFE8D84A31}" type="pres">
      <dgm:prSet presAssocID="{6216BB02-3C5C-4A07-876D-2D61D61570E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259BBB-EF87-46F9-909A-51613540200D}" type="pres">
      <dgm:prSet presAssocID="{6216BB02-3C5C-4A07-876D-2D61D61570EB}" presName="wedge3" presStyleLbl="node1" presStyleIdx="2" presStyleCnt="3"/>
      <dgm:spPr/>
      <dgm:t>
        <a:bodyPr/>
        <a:lstStyle/>
        <a:p>
          <a:endParaRPr lang="ru-RU"/>
        </a:p>
      </dgm:t>
    </dgm:pt>
    <dgm:pt modelId="{DB9A1D29-03AD-4F2E-A362-B60BA05B454B}" type="pres">
      <dgm:prSet presAssocID="{6216BB02-3C5C-4A07-876D-2D61D61570EB}" presName="dummy3a" presStyleCnt="0"/>
      <dgm:spPr/>
    </dgm:pt>
    <dgm:pt modelId="{52D5188F-BE32-4A3D-ABF6-D3391AF26206}" type="pres">
      <dgm:prSet presAssocID="{6216BB02-3C5C-4A07-876D-2D61D61570EB}" presName="dummy3b" presStyleCnt="0"/>
      <dgm:spPr/>
    </dgm:pt>
    <dgm:pt modelId="{A50378E0-1647-4BB6-8F6D-DFE5CE6181FE}" type="pres">
      <dgm:prSet presAssocID="{6216BB02-3C5C-4A07-876D-2D61D61570E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0D92D-5235-4791-A03E-BFDFDE4EF773}" type="pres">
      <dgm:prSet presAssocID="{583CC9E9-E4F6-41C9-A0F0-C2CEB8D1EDB4}" presName="arrowWedge1" presStyleLbl="fgSibTrans2D1" presStyleIdx="0" presStyleCnt="3"/>
      <dgm:spPr/>
    </dgm:pt>
    <dgm:pt modelId="{8BFB2A35-95EF-43C8-A06F-819209753A11}" type="pres">
      <dgm:prSet presAssocID="{F6D29BDC-361A-4924-9FB1-2AC1F1170417}" presName="arrowWedge2" presStyleLbl="fgSibTrans2D1" presStyleIdx="1" presStyleCnt="3"/>
      <dgm:spPr/>
    </dgm:pt>
    <dgm:pt modelId="{CFF8EAA6-173F-4ADA-A14C-270DCAF4021F}" type="pres">
      <dgm:prSet presAssocID="{DD1853E0-F413-4BDE-9E83-29CAB22E10D3}" presName="arrowWedge3" presStyleLbl="fgSibTrans2D1" presStyleIdx="2" presStyleCnt="3"/>
      <dgm:spPr/>
    </dgm:pt>
  </dgm:ptLst>
  <dgm:cxnLst>
    <dgm:cxn modelId="{0417B1A8-9BDE-4FC5-8FB1-7C8C9D3D5A17}" srcId="{6216BB02-3C5C-4A07-876D-2D61D61570EB}" destId="{2B9EEF3E-91EC-4298-AA29-AB7E73875A0B}" srcOrd="1" destOrd="0" parTransId="{0282C8E9-F180-40C4-B75B-8419177680A6}" sibTransId="{F6D29BDC-361A-4924-9FB1-2AC1F1170417}"/>
    <dgm:cxn modelId="{8CD5C596-340A-4180-95B9-2510A135CF9E}" type="presOf" srcId="{2B9EEF3E-91EC-4298-AA29-AB7E73875A0B}" destId="{99F34123-5003-4C24-95DE-25FFE8D84A31}" srcOrd="1" destOrd="0" presId="urn:microsoft.com/office/officeart/2005/8/layout/cycle8"/>
    <dgm:cxn modelId="{E1BDA65A-0BF7-4B55-8138-5B52CFBB8385}" srcId="{6216BB02-3C5C-4A07-876D-2D61D61570EB}" destId="{EC01287C-B364-4A95-9738-9B9C3074FF97}" srcOrd="2" destOrd="0" parTransId="{4EA27F06-D7A7-4AEF-8650-304BA0073020}" sibTransId="{DD1853E0-F413-4BDE-9E83-29CAB22E10D3}"/>
    <dgm:cxn modelId="{3AD34BCD-00CE-4C4A-82C8-E9C598251C8F}" type="presOf" srcId="{6216BB02-3C5C-4A07-876D-2D61D61570EB}" destId="{A1C244CC-A8DD-4045-B5C9-4BFA217B6D17}" srcOrd="0" destOrd="0" presId="urn:microsoft.com/office/officeart/2005/8/layout/cycle8"/>
    <dgm:cxn modelId="{36D03843-1B92-4C25-BF98-3D4106418B87}" type="presOf" srcId="{EC01287C-B364-4A95-9738-9B9C3074FF97}" destId="{A50378E0-1647-4BB6-8F6D-DFE5CE6181FE}" srcOrd="1" destOrd="0" presId="urn:microsoft.com/office/officeart/2005/8/layout/cycle8"/>
    <dgm:cxn modelId="{B7507B27-2174-4D88-9051-E33EE8ACBE29}" type="presOf" srcId="{2B9EEF3E-91EC-4298-AA29-AB7E73875A0B}" destId="{778C3510-2CFA-41E4-A6F6-B9FB409D495E}" srcOrd="0" destOrd="0" presId="urn:microsoft.com/office/officeart/2005/8/layout/cycle8"/>
    <dgm:cxn modelId="{7E64E971-C47E-4BAA-BF99-D95A0C1714EE}" srcId="{6216BB02-3C5C-4A07-876D-2D61D61570EB}" destId="{F9309427-51DD-4A21-A11F-31AC873CD952}" srcOrd="0" destOrd="0" parTransId="{262E14D3-85EC-4438-B2DE-D2030036528F}" sibTransId="{583CC9E9-E4F6-41C9-A0F0-C2CEB8D1EDB4}"/>
    <dgm:cxn modelId="{4408559B-09CC-46BF-ABF7-4F548DE310E1}" type="presOf" srcId="{EC01287C-B364-4A95-9738-9B9C3074FF97}" destId="{30259BBB-EF87-46F9-909A-51613540200D}" srcOrd="0" destOrd="0" presId="urn:microsoft.com/office/officeart/2005/8/layout/cycle8"/>
    <dgm:cxn modelId="{A0562CC4-5E32-4CB7-827A-4EE09B2E1466}" type="presOf" srcId="{F9309427-51DD-4A21-A11F-31AC873CD952}" destId="{0C01F0AB-2C1D-412C-9961-C0B3EA7A216A}" srcOrd="0" destOrd="0" presId="urn:microsoft.com/office/officeart/2005/8/layout/cycle8"/>
    <dgm:cxn modelId="{C8C2753F-6628-4F36-98EB-FD8F03C32A16}" type="presOf" srcId="{F9309427-51DD-4A21-A11F-31AC873CD952}" destId="{38F44C64-26AA-4AF1-867F-3C4BD564FDC3}" srcOrd="1" destOrd="0" presId="urn:microsoft.com/office/officeart/2005/8/layout/cycle8"/>
    <dgm:cxn modelId="{F9C3569C-422F-428C-8D68-C3CC8655B0CC}" type="presParOf" srcId="{A1C244CC-A8DD-4045-B5C9-4BFA217B6D17}" destId="{0C01F0AB-2C1D-412C-9961-C0B3EA7A216A}" srcOrd="0" destOrd="0" presId="urn:microsoft.com/office/officeart/2005/8/layout/cycle8"/>
    <dgm:cxn modelId="{221B2A52-DDFB-487E-BCED-BFCD68C514F7}" type="presParOf" srcId="{A1C244CC-A8DD-4045-B5C9-4BFA217B6D17}" destId="{C315BC01-56A5-4166-B72A-D213A3ADBEED}" srcOrd="1" destOrd="0" presId="urn:microsoft.com/office/officeart/2005/8/layout/cycle8"/>
    <dgm:cxn modelId="{C23A8C48-F2A5-4710-BF86-3E107B4480FB}" type="presParOf" srcId="{A1C244CC-A8DD-4045-B5C9-4BFA217B6D17}" destId="{099C85AB-0476-4482-8DC3-4A2F0C8BB986}" srcOrd="2" destOrd="0" presId="urn:microsoft.com/office/officeart/2005/8/layout/cycle8"/>
    <dgm:cxn modelId="{875399CE-00A9-423F-AA2B-231528C7A8FA}" type="presParOf" srcId="{A1C244CC-A8DD-4045-B5C9-4BFA217B6D17}" destId="{38F44C64-26AA-4AF1-867F-3C4BD564FDC3}" srcOrd="3" destOrd="0" presId="urn:microsoft.com/office/officeart/2005/8/layout/cycle8"/>
    <dgm:cxn modelId="{31F29403-56F7-465E-93DF-8C2267B953D8}" type="presParOf" srcId="{A1C244CC-A8DD-4045-B5C9-4BFA217B6D17}" destId="{778C3510-2CFA-41E4-A6F6-B9FB409D495E}" srcOrd="4" destOrd="0" presId="urn:microsoft.com/office/officeart/2005/8/layout/cycle8"/>
    <dgm:cxn modelId="{98A12452-2142-43F5-815C-FA466FE5E931}" type="presParOf" srcId="{A1C244CC-A8DD-4045-B5C9-4BFA217B6D17}" destId="{D30EE55A-F296-4D50-B8EC-641B244E8DDF}" srcOrd="5" destOrd="0" presId="urn:microsoft.com/office/officeart/2005/8/layout/cycle8"/>
    <dgm:cxn modelId="{FC94BDC1-C484-4CE7-A884-FEFD91E69A56}" type="presParOf" srcId="{A1C244CC-A8DD-4045-B5C9-4BFA217B6D17}" destId="{586710ED-FF0D-41D8-9FDE-85B15F3594FB}" srcOrd="6" destOrd="0" presId="urn:microsoft.com/office/officeart/2005/8/layout/cycle8"/>
    <dgm:cxn modelId="{557E77F8-82EE-4C26-9C65-504FFBCD556C}" type="presParOf" srcId="{A1C244CC-A8DD-4045-B5C9-4BFA217B6D17}" destId="{99F34123-5003-4C24-95DE-25FFE8D84A31}" srcOrd="7" destOrd="0" presId="urn:microsoft.com/office/officeart/2005/8/layout/cycle8"/>
    <dgm:cxn modelId="{FE54CB3F-AB5E-4788-B2CF-E509B21632D1}" type="presParOf" srcId="{A1C244CC-A8DD-4045-B5C9-4BFA217B6D17}" destId="{30259BBB-EF87-46F9-909A-51613540200D}" srcOrd="8" destOrd="0" presId="urn:microsoft.com/office/officeart/2005/8/layout/cycle8"/>
    <dgm:cxn modelId="{3BFDC324-9056-4FC4-B9CA-4994A9D11D3D}" type="presParOf" srcId="{A1C244CC-A8DD-4045-B5C9-4BFA217B6D17}" destId="{DB9A1D29-03AD-4F2E-A362-B60BA05B454B}" srcOrd="9" destOrd="0" presId="urn:microsoft.com/office/officeart/2005/8/layout/cycle8"/>
    <dgm:cxn modelId="{CC2B601E-3CBC-49F9-939C-19A8FCB1EC38}" type="presParOf" srcId="{A1C244CC-A8DD-4045-B5C9-4BFA217B6D17}" destId="{52D5188F-BE32-4A3D-ABF6-D3391AF26206}" srcOrd="10" destOrd="0" presId="urn:microsoft.com/office/officeart/2005/8/layout/cycle8"/>
    <dgm:cxn modelId="{556C8DD8-BACC-4187-8CD6-00196DACA317}" type="presParOf" srcId="{A1C244CC-A8DD-4045-B5C9-4BFA217B6D17}" destId="{A50378E0-1647-4BB6-8F6D-DFE5CE6181FE}" srcOrd="11" destOrd="0" presId="urn:microsoft.com/office/officeart/2005/8/layout/cycle8"/>
    <dgm:cxn modelId="{24C67EB4-A78F-48BC-82EB-565E0C8E4E62}" type="presParOf" srcId="{A1C244CC-A8DD-4045-B5C9-4BFA217B6D17}" destId="{1900D92D-5235-4791-A03E-BFDFDE4EF773}" srcOrd="12" destOrd="0" presId="urn:microsoft.com/office/officeart/2005/8/layout/cycle8"/>
    <dgm:cxn modelId="{8316D764-CB1F-49FF-BE51-EBD30E2DD14F}" type="presParOf" srcId="{A1C244CC-A8DD-4045-B5C9-4BFA217B6D17}" destId="{8BFB2A35-95EF-43C8-A06F-819209753A11}" srcOrd="13" destOrd="0" presId="urn:microsoft.com/office/officeart/2005/8/layout/cycle8"/>
    <dgm:cxn modelId="{DC04B0BE-A632-47E3-BF7D-15E8AA677741}" type="presParOf" srcId="{A1C244CC-A8DD-4045-B5C9-4BFA217B6D17}" destId="{CFF8EAA6-173F-4ADA-A14C-270DCAF4021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420A90-D409-40DA-B781-EACE008BD524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031E51-0E41-465E-89DF-837BBB85A4D4}">
      <dgm:prSet phldrT="[Текст]"/>
      <dgm:spPr/>
      <dgm:t>
        <a:bodyPr/>
        <a:lstStyle/>
        <a:p>
          <a:r>
            <a:rPr lang="ru-RU" dirty="0" smtClean="0"/>
            <a:t>Уровни управления</a:t>
          </a:r>
          <a:endParaRPr lang="ru-RU" dirty="0"/>
        </a:p>
      </dgm:t>
    </dgm:pt>
    <dgm:pt modelId="{E4BAD295-71E9-4AC2-8EF1-B96E0B27114B}" type="parTrans" cxnId="{4669F6D7-D919-41B6-B0AA-304FE9839EBB}">
      <dgm:prSet/>
      <dgm:spPr/>
      <dgm:t>
        <a:bodyPr/>
        <a:lstStyle/>
        <a:p>
          <a:endParaRPr lang="ru-RU"/>
        </a:p>
      </dgm:t>
    </dgm:pt>
    <dgm:pt modelId="{0D7E03C6-3D3C-4A90-B928-1A604AC7E869}" type="sibTrans" cxnId="{4669F6D7-D919-41B6-B0AA-304FE9839EBB}">
      <dgm:prSet/>
      <dgm:spPr/>
      <dgm:t>
        <a:bodyPr/>
        <a:lstStyle/>
        <a:p>
          <a:endParaRPr lang="ru-RU"/>
        </a:p>
      </dgm:t>
    </dgm:pt>
    <dgm:pt modelId="{9C7BE12D-737D-4B1C-9144-991FE1A0128F}">
      <dgm:prSet phldrT="[Текст]"/>
      <dgm:spPr/>
      <dgm:t>
        <a:bodyPr/>
        <a:lstStyle/>
        <a:p>
          <a:r>
            <a:rPr lang="ru-RU" dirty="0" smtClean="0"/>
            <a:t>1 – директор + коллегиальный орган</a:t>
          </a:r>
        </a:p>
        <a:p>
          <a:r>
            <a:rPr lang="ru-RU" dirty="0" smtClean="0"/>
            <a:t>2 – </a:t>
          </a:r>
          <a:r>
            <a:rPr lang="ru-RU" dirty="0" err="1" smtClean="0"/>
            <a:t>зам.дир</a:t>
          </a:r>
          <a:endParaRPr lang="ru-RU" dirty="0" smtClean="0"/>
        </a:p>
        <a:p>
          <a:r>
            <a:rPr lang="ru-RU" dirty="0" smtClean="0"/>
            <a:t>3 – педагоги</a:t>
          </a:r>
        </a:p>
        <a:p>
          <a:r>
            <a:rPr lang="ru-RU" dirty="0" smtClean="0"/>
            <a:t>4 – учащиеся</a:t>
          </a:r>
        </a:p>
        <a:p>
          <a:r>
            <a:rPr lang="ru-RU" b="1" dirty="0" smtClean="0"/>
            <a:t>Локальное нормативное регулирование </a:t>
          </a:r>
        </a:p>
      </dgm:t>
    </dgm:pt>
    <dgm:pt modelId="{3DBD1C19-5DCC-4A92-B809-0204E9575525}" type="parTrans" cxnId="{AA84AEFF-A175-4558-9925-1AD25635E412}">
      <dgm:prSet/>
      <dgm:spPr/>
      <dgm:t>
        <a:bodyPr/>
        <a:lstStyle/>
        <a:p>
          <a:endParaRPr lang="ru-RU"/>
        </a:p>
      </dgm:t>
    </dgm:pt>
    <dgm:pt modelId="{3DB2E0A4-C868-47C6-901F-2912BBDBB6EB}" type="sibTrans" cxnId="{AA84AEFF-A175-4558-9925-1AD25635E412}">
      <dgm:prSet/>
      <dgm:spPr/>
      <dgm:t>
        <a:bodyPr/>
        <a:lstStyle/>
        <a:p>
          <a:endParaRPr lang="ru-RU"/>
        </a:p>
      </dgm:t>
    </dgm:pt>
    <dgm:pt modelId="{26FD75DB-0736-4E2C-96AD-CB97A02D29F9}">
      <dgm:prSet phldrT="[Текст]"/>
      <dgm:spPr/>
      <dgm:t>
        <a:bodyPr/>
        <a:lstStyle/>
        <a:p>
          <a:r>
            <a:rPr lang="ru-RU" dirty="0" smtClean="0"/>
            <a:t>Содержание управления</a:t>
          </a:r>
          <a:endParaRPr lang="ru-RU" dirty="0"/>
        </a:p>
      </dgm:t>
    </dgm:pt>
    <dgm:pt modelId="{75156206-D6FF-4A7D-8F07-D185C900E08E}" type="parTrans" cxnId="{8D3C1D9B-C114-4143-A9D4-5557836FF24D}">
      <dgm:prSet/>
      <dgm:spPr/>
      <dgm:t>
        <a:bodyPr/>
        <a:lstStyle/>
        <a:p>
          <a:endParaRPr lang="ru-RU"/>
        </a:p>
      </dgm:t>
    </dgm:pt>
    <dgm:pt modelId="{6424A539-8CB5-469B-89FC-8209B0A92447}" type="sibTrans" cxnId="{8D3C1D9B-C114-4143-A9D4-5557836FF24D}">
      <dgm:prSet/>
      <dgm:spPr/>
      <dgm:t>
        <a:bodyPr/>
        <a:lstStyle/>
        <a:p>
          <a:endParaRPr lang="ru-RU"/>
        </a:p>
      </dgm:t>
    </dgm:pt>
    <dgm:pt modelId="{4221B43C-095D-45DA-9A9E-01599D4B1608}">
      <dgm:prSet phldrT="[Текст]" phldr="1"/>
      <dgm:spPr/>
      <dgm:t>
        <a:bodyPr/>
        <a:lstStyle/>
        <a:p>
          <a:endParaRPr lang="ru-RU" dirty="0"/>
        </a:p>
      </dgm:t>
    </dgm:pt>
    <dgm:pt modelId="{DC2A6FFE-0952-4055-B45F-F4BF7A87B689}" type="parTrans" cxnId="{C4ED8F01-AE7F-4670-98F4-D1246ACBE1FD}">
      <dgm:prSet/>
      <dgm:spPr/>
      <dgm:t>
        <a:bodyPr/>
        <a:lstStyle/>
        <a:p>
          <a:endParaRPr lang="ru-RU"/>
        </a:p>
      </dgm:t>
    </dgm:pt>
    <dgm:pt modelId="{8AEDCD74-4DCB-4BFE-901B-74349A6828BA}" type="sibTrans" cxnId="{C4ED8F01-AE7F-4670-98F4-D1246ACBE1FD}">
      <dgm:prSet/>
      <dgm:spPr/>
      <dgm:t>
        <a:bodyPr/>
        <a:lstStyle/>
        <a:p>
          <a:endParaRPr lang="ru-RU"/>
        </a:p>
      </dgm:t>
    </dgm:pt>
    <dgm:pt modelId="{46B27F7D-28FB-4D4E-BA86-903714EB8323}">
      <dgm:prSet phldrT="[Текст]"/>
      <dgm:spPr/>
      <dgm:t>
        <a:bodyPr/>
        <a:lstStyle/>
        <a:p>
          <a:r>
            <a:rPr lang="ru-RU" dirty="0" smtClean="0"/>
            <a:t>Философия управления</a:t>
          </a:r>
          <a:endParaRPr lang="ru-RU" dirty="0"/>
        </a:p>
      </dgm:t>
    </dgm:pt>
    <dgm:pt modelId="{CF62C02C-4071-4744-965C-60AC151523FC}" type="parTrans" cxnId="{F9C849D7-AB13-481C-A30A-C869CA90C90D}">
      <dgm:prSet/>
      <dgm:spPr/>
      <dgm:t>
        <a:bodyPr/>
        <a:lstStyle/>
        <a:p>
          <a:endParaRPr lang="ru-RU"/>
        </a:p>
      </dgm:t>
    </dgm:pt>
    <dgm:pt modelId="{B7F44996-5BBB-43CB-A48A-3B013F2182C9}" type="sibTrans" cxnId="{F9C849D7-AB13-481C-A30A-C869CA90C90D}">
      <dgm:prSet/>
      <dgm:spPr/>
      <dgm:t>
        <a:bodyPr/>
        <a:lstStyle/>
        <a:p>
          <a:endParaRPr lang="ru-RU"/>
        </a:p>
      </dgm:t>
    </dgm:pt>
    <dgm:pt modelId="{73EEA070-D9D7-4A38-87B9-E263E89DD212}">
      <dgm:prSet phldrT="[Текст]" phldr="1"/>
      <dgm:spPr/>
      <dgm:t>
        <a:bodyPr/>
        <a:lstStyle/>
        <a:p>
          <a:endParaRPr lang="ru-RU" dirty="0"/>
        </a:p>
      </dgm:t>
    </dgm:pt>
    <dgm:pt modelId="{94072481-2C58-4B47-9670-11AC8D5DBDA5}" type="parTrans" cxnId="{356FF8E3-3498-4D9A-9F60-A2A7E96588CA}">
      <dgm:prSet/>
      <dgm:spPr/>
      <dgm:t>
        <a:bodyPr/>
        <a:lstStyle/>
        <a:p>
          <a:endParaRPr lang="ru-RU"/>
        </a:p>
      </dgm:t>
    </dgm:pt>
    <dgm:pt modelId="{F6A58279-9671-4043-A535-7810D0CE40DA}" type="sibTrans" cxnId="{356FF8E3-3498-4D9A-9F60-A2A7E96588CA}">
      <dgm:prSet/>
      <dgm:spPr/>
      <dgm:t>
        <a:bodyPr/>
        <a:lstStyle/>
        <a:p>
          <a:endParaRPr lang="ru-RU"/>
        </a:p>
      </dgm:t>
    </dgm:pt>
    <dgm:pt modelId="{1CC56FD1-ED04-4570-B329-56DDDE7B64D1}">
      <dgm:prSet/>
      <dgm:spPr/>
      <dgm:t>
        <a:bodyPr/>
        <a:lstStyle/>
        <a:p>
          <a:r>
            <a:rPr lang="ru-RU" dirty="0" smtClean="0"/>
            <a:t>Развитие  человеческого капитала;  актуализация навыков и знаний; совершенствование трудовых практик</a:t>
          </a:r>
        </a:p>
      </dgm:t>
    </dgm:pt>
    <dgm:pt modelId="{D834AC60-4B85-480E-8CBD-B7B9A28D9894}" type="parTrans" cxnId="{54C132C6-541F-458C-BB51-EB9479961A83}">
      <dgm:prSet/>
      <dgm:spPr/>
      <dgm:t>
        <a:bodyPr/>
        <a:lstStyle/>
        <a:p>
          <a:endParaRPr lang="ru-RU"/>
        </a:p>
      </dgm:t>
    </dgm:pt>
    <dgm:pt modelId="{785B0669-3BAA-4D21-82BD-AAE5B5A8852C}" type="sibTrans" cxnId="{54C132C6-541F-458C-BB51-EB9479961A83}">
      <dgm:prSet/>
      <dgm:spPr/>
      <dgm:t>
        <a:bodyPr/>
        <a:lstStyle/>
        <a:p>
          <a:endParaRPr lang="ru-RU"/>
        </a:p>
      </dgm:t>
    </dgm:pt>
    <dgm:pt modelId="{C21F9BAC-E72A-4F51-A51D-4B3B23C116F0}">
      <dgm:prSet/>
      <dgm:spPr/>
      <dgm:t>
        <a:bodyPr/>
        <a:lstStyle/>
        <a:p>
          <a:r>
            <a:rPr lang="ru-RU" dirty="0" smtClean="0"/>
            <a:t>Самореализация  участников образовательного процесса</a:t>
          </a:r>
          <a:endParaRPr lang="ru-RU" dirty="0"/>
        </a:p>
      </dgm:t>
    </dgm:pt>
    <dgm:pt modelId="{05F809A0-8CF6-4BE2-B5BC-F318DEA44AC7}" type="parTrans" cxnId="{5EF101E8-863D-42F4-9888-60100537EE11}">
      <dgm:prSet/>
      <dgm:spPr/>
      <dgm:t>
        <a:bodyPr/>
        <a:lstStyle/>
        <a:p>
          <a:endParaRPr lang="ru-RU"/>
        </a:p>
      </dgm:t>
    </dgm:pt>
    <dgm:pt modelId="{D273D487-FC2E-4B83-A03D-38A75D11D082}" type="sibTrans" cxnId="{5EF101E8-863D-42F4-9888-60100537EE11}">
      <dgm:prSet/>
      <dgm:spPr/>
      <dgm:t>
        <a:bodyPr/>
        <a:lstStyle/>
        <a:p>
          <a:endParaRPr lang="ru-RU"/>
        </a:p>
      </dgm:t>
    </dgm:pt>
    <dgm:pt modelId="{2BA7D79D-B347-45F6-A8BB-DD299E3A2235}" type="pres">
      <dgm:prSet presAssocID="{E2420A90-D409-40DA-B781-EACE008BD524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08D3633-97AE-4177-A8DD-49FEEF4EDEB9}" type="pres">
      <dgm:prSet presAssocID="{4E031E51-0E41-465E-89DF-837BBB85A4D4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A9F29-02E1-4A01-A40A-FC3037032C94}" type="pres">
      <dgm:prSet presAssocID="{4E031E51-0E41-465E-89DF-837BBB85A4D4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7AB500-8CAD-4D96-BA89-DB19BD453F8C}" type="pres">
      <dgm:prSet presAssocID="{26FD75DB-0736-4E2C-96AD-CB97A02D29F9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BCF7C9-7A02-4B0B-89D1-8D826A3C9E70}" type="pres">
      <dgm:prSet presAssocID="{26FD75DB-0736-4E2C-96AD-CB97A02D29F9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B42CA4-1474-4E91-894B-05B39CB1AD62}" type="pres">
      <dgm:prSet presAssocID="{46B27F7D-28FB-4D4E-BA86-903714EB8323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A4FD2-D268-43FF-9706-A93659A6802A}" type="pres">
      <dgm:prSet presAssocID="{46B27F7D-28FB-4D4E-BA86-903714EB8323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2D1CD3-CC75-4EBA-A99D-F1580F29EEB3}" type="presOf" srcId="{26FD75DB-0736-4E2C-96AD-CB97A02D29F9}" destId="{9A7AB500-8CAD-4D96-BA89-DB19BD453F8C}" srcOrd="0" destOrd="0" presId="urn:microsoft.com/office/officeart/2009/3/layout/IncreasingArrowsProcess"/>
    <dgm:cxn modelId="{CA15D849-0481-4893-9BA6-F6F8211B286C}" type="presOf" srcId="{1CC56FD1-ED04-4570-B329-56DDDE7B64D1}" destId="{E7BCF7C9-7A02-4B0B-89D1-8D826A3C9E70}" srcOrd="0" destOrd="1" presId="urn:microsoft.com/office/officeart/2009/3/layout/IncreasingArrowsProcess"/>
    <dgm:cxn modelId="{0E4D7D93-34B0-4D40-BBE9-3572D694F4C0}" type="presOf" srcId="{C21F9BAC-E72A-4F51-A51D-4B3B23C116F0}" destId="{E21A4FD2-D268-43FF-9706-A93659A6802A}" srcOrd="0" destOrd="1" presId="urn:microsoft.com/office/officeart/2009/3/layout/IncreasingArrowsProcess"/>
    <dgm:cxn modelId="{B931F569-D4D5-4F31-8189-74DAAFABB0D2}" type="presOf" srcId="{9C7BE12D-737D-4B1C-9144-991FE1A0128F}" destId="{A02A9F29-02E1-4A01-A40A-FC3037032C94}" srcOrd="0" destOrd="0" presId="urn:microsoft.com/office/officeart/2009/3/layout/IncreasingArrowsProcess"/>
    <dgm:cxn modelId="{356FF8E3-3498-4D9A-9F60-A2A7E96588CA}" srcId="{46B27F7D-28FB-4D4E-BA86-903714EB8323}" destId="{73EEA070-D9D7-4A38-87B9-E263E89DD212}" srcOrd="0" destOrd="0" parTransId="{94072481-2C58-4B47-9670-11AC8D5DBDA5}" sibTransId="{F6A58279-9671-4043-A535-7810D0CE40DA}"/>
    <dgm:cxn modelId="{490DC54C-C1F3-4228-AF24-0E2ECED32C49}" type="presOf" srcId="{4E031E51-0E41-465E-89DF-837BBB85A4D4}" destId="{F08D3633-97AE-4177-A8DD-49FEEF4EDEB9}" srcOrd="0" destOrd="0" presId="urn:microsoft.com/office/officeart/2009/3/layout/IncreasingArrowsProcess"/>
    <dgm:cxn modelId="{BCADAF8D-8371-46BA-8CE4-EBAF677A1884}" type="presOf" srcId="{73EEA070-D9D7-4A38-87B9-E263E89DD212}" destId="{E21A4FD2-D268-43FF-9706-A93659A6802A}" srcOrd="0" destOrd="0" presId="urn:microsoft.com/office/officeart/2009/3/layout/IncreasingArrowsProcess"/>
    <dgm:cxn modelId="{5EF101E8-863D-42F4-9888-60100537EE11}" srcId="{46B27F7D-28FB-4D4E-BA86-903714EB8323}" destId="{C21F9BAC-E72A-4F51-A51D-4B3B23C116F0}" srcOrd="1" destOrd="0" parTransId="{05F809A0-8CF6-4BE2-B5BC-F318DEA44AC7}" sibTransId="{D273D487-FC2E-4B83-A03D-38A75D11D082}"/>
    <dgm:cxn modelId="{4669F6D7-D919-41B6-B0AA-304FE9839EBB}" srcId="{E2420A90-D409-40DA-B781-EACE008BD524}" destId="{4E031E51-0E41-465E-89DF-837BBB85A4D4}" srcOrd="0" destOrd="0" parTransId="{E4BAD295-71E9-4AC2-8EF1-B96E0B27114B}" sibTransId="{0D7E03C6-3D3C-4A90-B928-1A604AC7E869}"/>
    <dgm:cxn modelId="{AA84AEFF-A175-4558-9925-1AD25635E412}" srcId="{4E031E51-0E41-465E-89DF-837BBB85A4D4}" destId="{9C7BE12D-737D-4B1C-9144-991FE1A0128F}" srcOrd="0" destOrd="0" parTransId="{3DBD1C19-5DCC-4A92-B809-0204E9575525}" sibTransId="{3DB2E0A4-C868-47C6-901F-2912BBDBB6EB}"/>
    <dgm:cxn modelId="{8D3C1D9B-C114-4143-A9D4-5557836FF24D}" srcId="{E2420A90-D409-40DA-B781-EACE008BD524}" destId="{26FD75DB-0736-4E2C-96AD-CB97A02D29F9}" srcOrd="1" destOrd="0" parTransId="{75156206-D6FF-4A7D-8F07-D185C900E08E}" sibTransId="{6424A539-8CB5-469B-89FC-8209B0A92447}"/>
    <dgm:cxn modelId="{54C132C6-541F-458C-BB51-EB9479961A83}" srcId="{26FD75DB-0736-4E2C-96AD-CB97A02D29F9}" destId="{1CC56FD1-ED04-4570-B329-56DDDE7B64D1}" srcOrd="1" destOrd="0" parTransId="{D834AC60-4B85-480E-8CBD-B7B9A28D9894}" sibTransId="{785B0669-3BAA-4D21-82BD-AAE5B5A8852C}"/>
    <dgm:cxn modelId="{C7B86CF0-1F36-416B-BF46-D5A5CDE88BA5}" type="presOf" srcId="{4221B43C-095D-45DA-9A9E-01599D4B1608}" destId="{E7BCF7C9-7A02-4B0B-89D1-8D826A3C9E70}" srcOrd="0" destOrd="0" presId="urn:microsoft.com/office/officeart/2009/3/layout/IncreasingArrowsProcess"/>
    <dgm:cxn modelId="{4014A8EF-EEAB-4EC3-BA6A-6EFBFE360BEB}" type="presOf" srcId="{46B27F7D-28FB-4D4E-BA86-903714EB8323}" destId="{82B42CA4-1474-4E91-894B-05B39CB1AD62}" srcOrd="0" destOrd="0" presId="urn:microsoft.com/office/officeart/2009/3/layout/IncreasingArrowsProcess"/>
    <dgm:cxn modelId="{E0EE7FDF-D852-4F63-A3D5-F166B6857301}" type="presOf" srcId="{E2420A90-D409-40DA-B781-EACE008BD524}" destId="{2BA7D79D-B347-45F6-A8BB-DD299E3A2235}" srcOrd="0" destOrd="0" presId="urn:microsoft.com/office/officeart/2009/3/layout/IncreasingArrowsProcess"/>
    <dgm:cxn modelId="{F9C849D7-AB13-481C-A30A-C869CA90C90D}" srcId="{E2420A90-D409-40DA-B781-EACE008BD524}" destId="{46B27F7D-28FB-4D4E-BA86-903714EB8323}" srcOrd="2" destOrd="0" parTransId="{CF62C02C-4071-4744-965C-60AC151523FC}" sibTransId="{B7F44996-5BBB-43CB-A48A-3B013F2182C9}"/>
    <dgm:cxn modelId="{C4ED8F01-AE7F-4670-98F4-D1246ACBE1FD}" srcId="{26FD75DB-0736-4E2C-96AD-CB97A02D29F9}" destId="{4221B43C-095D-45DA-9A9E-01599D4B1608}" srcOrd="0" destOrd="0" parTransId="{DC2A6FFE-0952-4055-B45F-F4BF7A87B689}" sibTransId="{8AEDCD74-4DCB-4BFE-901B-74349A6828BA}"/>
    <dgm:cxn modelId="{8550AE38-A73D-4184-BC5E-6183D1154865}" type="presParOf" srcId="{2BA7D79D-B347-45F6-A8BB-DD299E3A2235}" destId="{F08D3633-97AE-4177-A8DD-49FEEF4EDEB9}" srcOrd="0" destOrd="0" presId="urn:microsoft.com/office/officeart/2009/3/layout/IncreasingArrowsProcess"/>
    <dgm:cxn modelId="{E99FD4B2-3C3C-4BCF-B286-7D7E4AF08319}" type="presParOf" srcId="{2BA7D79D-B347-45F6-A8BB-DD299E3A2235}" destId="{A02A9F29-02E1-4A01-A40A-FC3037032C94}" srcOrd="1" destOrd="0" presId="urn:microsoft.com/office/officeart/2009/3/layout/IncreasingArrowsProcess"/>
    <dgm:cxn modelId="{3ADC852F-D3F9-41C5-91B1-79F3849E9C66}" type="presParOf" srcId="{2BA7D79D-B347-45F6-A8BB-DD299E3A2235}" destId="{9A7AB500-8CAD-4D96-BA89-DB19BD453F8C}" srcOrd="2" destOrd="0" presId="urn:microsoft.com/office/officeart/2009/3/layout/IncreasingArrowsProcess"/>
    <dgm:cxn modelId="{3EA48D34-D9B5-4CDF-92C8-149FF157D51A}" type="presParOf" srcId="{2BA7D79D-B347-45F6-A8BB-DD299E3A2235}" destId="{E7BCF7C9-7A02-4B0B-89D1-8D826A3C9E70}" srcOrd="3" destOrd="0" presId="urn:microsoft.com/office/officeart/2009/3/layout/IncreasingArrowsProcess"/>
    <dgm:cxn modelId="{E49285CA-B590-4E40-9DA8-03AC55BF57C9}" type="presParOf" srcId="{2BA7D79D-B347-45F6-A8BB-DD299E3A2235}" destId="{82B42CA4-1474-4E91-894B-05B39CB1AD62}" srcOrd="4" destOrd="0" presId="urn:microsoft.com/office/officeart/2009/3/layout/IncreasingArrowsProcess"/>
    <dgm:cxn modelId="{8F4C1617-4C81-4C09-BF47-65190D83503D}" type="presParOf" srcId="{2BA7D79D-B347-45F6-A8BB-DD299E3A2235}" destId="{E21A4FD2-D268-43FF-9706-A93659A6802A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8029D3-AA57-4225-9ABE-BEE30F72AFA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D0BF2F-302E-4DC8-AB2C-7E80E20856CA}">
      <dgm:prSet phldrT="[Текст]"/>
      <dgm:spPr/>
      <dgm:t>
        <a:bodyPr/>
        <a:lstStyle/>
        <a:p>
          <a:r>
            <a:rPr lang="ru-RU" dirty="0" smtClean="0"/>
            <a:t>Ресурсы </a:t>
          </a:r>
          <a:endParaRPr lang="ru-RU" dirty="0"/>
        </a:p>
      </dgm:t>
    </dgm:pt>
    <dgm:pt modelId="{0BCBD190-93FC-4B35-B3AB-7CE71EB5B563}" type="parTrans" cxnId="{84E22AB3-7836-4CB3-AE74-9DF0C80E2BA6}">
      <dgm:prSet/>
      <dgm:spPr/>
      <dgm:t>
        <a:bodyPr/>
        <a:lstStyle/>
        <a:p>
          <a:endParaRPr lang="ru-RU"/>
        </a:p>
      </dgm:t>
    </dgm:pt>
    <dgm:pt modelId="{1936B8C9-376E-4A01-B3E4-8BA5F438FD6A}" type="sibTrans" cxnId="{84E22AB3-7836-4CB3-AE74-9DF0C80E2BA6}">
      <dgm:prSet/>
      <dgm:spPr/>
      <dgm:t>
        <a:bodyPr/>
        <a:lstStyle/>
        <a:p>
          <a:endParaRPr lang="ru-RU"/>
        </a:p>
      </dgm:t>
    </dgm:pt>
    <dgm:pt modelId="{35A4EEBD-A789-4907-99FF-CA6F968062B7}">
      <dgm:prSet phldrT="[Текст]"/>
      <dgm:spPr/>
      <dgm:t>
        <a:bodyPr/>
        <a:lstStyle/>
        <a:p>
          <a:r>
            <a:rPr lang="ru-RU" dirty="0" smtClean="0"/>
            <a:t>Финансы, кадры, инфраструктура</a:t>
          </a:r>
          <a:endParaRPr lang="ru-RU" dirty="0"/>
        </a:p>
      </dgm:t>
    </dgm:pt>
    <dgm:pt modelId="{0D242B21-9933-4975-9493-9F6DC85F5BEC}" type="parTrans" cxnId="{93943DF7-F928-4BC7-8814-F264A5CB5C63}">
      <dgm:prSet/>
      <dgm:spPr/>
      <dgm:t>
        <a:bodyPr/>
        <a:lstStyle/>
        <a:p>
          <a:endParaRPr lang="ru-RU"/>
        </a:p>
      </dgm:t>
    </dgm:pt>
    <dgm:pt modelId="{4C5AE5E5-B033-4945-8B8C-DF30590C49D7}" type="sibTrans" cxnId="{93943DF7-F928-4BC7-8814-F264A5CB5C63}">
      <dgm:prSet/>
      <dgm:spPr/>
      <dgm:t>
        <a:bodyPr/>
        <a:lstStyle/>
        <a:p>
          <a:endParaRPr lang="ru-RU"/>
        </a:p>
      </dgm:t>
    </dgm:pt>
    <dgm:pt modelId="{29E203BF-3E1F-48C7-A999-57BF284CD667}">
      <dgm:prSet phldrT="[Текст]"/>
      <dgm:spPr/>
      <dgm:t>
        <a:bodyPr/>
        <a:lstStyle/>
        <a:p>
          <a:r>
            <a:rPr lang="ru-RU" dirty="0" smtClean="0"/>
            <a:t>КО</a:t>
          </a:r>
          <a:endParaRPr lang="ru-RU" dirty="0"/>
        </a:p>
      </dgm:t>
    </dgm:pt>
    <dgm:pt modelId="{53D2337F-EC62-4EB1-94EF-A10325358ACC}" type="parTrans" cxnId="{8CB354F3-31D6-4665-A873-9AA83CC1DC3F}">
      <dgm:prSet/>
      <dgm:spPr/>
      <dgm:t>
        <a:bodyPr/>
        <a:lstStyle/>
        <a:p>
          <a:endParaRPr lang="ru-RU"/>
        </a:p>
      </dgm:t>
    </dgm:pt>
    <dgm:pt modelId="{1A21A147-38B8-4F06-BFFF-494E6E589589}" type="sibTrans" cxnId="{8CB354F3-31D6-4665-A873-9AA83CC1DC3F}">
      <dgm:prSet/>
      <dgm:spPr/>
      <dgm:t>
        <a:bodyPr/>
        <a:lstStyle/>
        <a:p>
          <a:endParaRPr lang="ru-RU"/>
        </a:p>
      </dgm:t>
    </dgm:pt>
    <dgm:pt modelId="{7CE23F53-FC35-48BF-9888-C15B06B1B5DB}">
      <dgm:prSet phldrT="[Текст]"/>
      <dgm:spPr/>
      <dgm:t>
        <a:bodyPr/>
        <a:lstStyle/>
        <a:p>
          <a:r>
            <a:rPr lang="ru-RU" dirty="0" smtClean="0"/>
            <a:t>Критерии КО</a:t>
          </a:r>
          <a:endParaRPr lang="ru-RU" dirty="0"/>
        </a:p>
      </dgm:t>
    </dgm:pt>
    <dgm:pt modelId="{803CD1B3-4B6E-49FE-8BFC-83B423A6697B}" type="parTrans" cxnId="{21DB21CC-69DF-44F1-B6FC-20170A0FFF5B}">
      <dgm:prSet/>
      <dgm:spPr/>
      <dgm:t>
        <a:bodyPr/>
        <a:lstStyle/>
        <a:p>
          <a:endParaRPr lang="ru-RU"/>
        </a:p>
      </dgm:t>
    </dgm:pt>
    <dgm:pt modelId="{8E800E3B-E82D-468E-8926-4EA25099D636}" type="sibTrans" cxnId="{21DB21CC-69DF-44F1-B6FC-20170A0FFF5B}">
      <dgm:prSet/>
      <dgm:spPr/>
      <dgm:t>
        <a:bodyPr/>
        <a:lstStyle/>
        <a:p>
          <a:endParaRPr lang="ru-RU"/>
        </a:p>
      </dgm:t>
    </dgm:pt>
    <dgm:pt modelId="{5B99A283-C761-4428-9740-74C4A8A105A1}">
      <dgm:prSet phldrT="[Текст]"/>
      <dgm:spPr/>
      <dgm:t>
        <a:bodyPr/>
        <a:lstStyle/>
        <a:p>
          <a:r>
            <a:rPr lang="ru-RU" dirty="0" smtClean="0"/>
            <a:t>ООП</a:t>
          </a:r>
          <a:endParaRPr lang="ru-RU" dirty="0"/>
        </a:p>
      </dgm:t>
    </dgm:pt>
    <dgm:pt modelId="{1C3A12CF-5AC7-456C-951A-AAD9E631B2C0}" type="parTrans" cxnId="{0A3F08BA-F5D5-4E39-9FCB-5F617D5A60CF}">
      <dgm:prSet/>
      <dgm:spPr/>
      <dgm:t>
        <a:bodyPr/>
        <a:lstStyle/>
        <a:p>
          <a:endParaRPr lang="ru-RU"/>
        </a:p>
      </dgm:t>
    </dgm:pt>
    <dgm:pt modelId="{02C967FA-BFEF-40A9-B0B8-353FA91CB73B}" type="sibTrans" cxnId="{0A3F08BA-F5D5-4E39-9FCB-5F617D5A60CF}">
      <dgm:prSet/>
      <dgm:spPr/>
      <dgm:t>
        <a:bodyPr/>
        <a:lstStyle/>
        <a:p>
          <a:endParaRPr lang="ru-RU"/>
        </a:p>
      </dgm:t>
    </dgm:pt>
    <dgm:pt modelId="{6A935B10-F3F0-4C4E-8417-83CFC8F3DD1C}">
      <dgm:prSet phldrT="[Текст]"/>
      <dgm:spPr/>
      <dgm:t>
        <a:bodyPr/>
        <a:lstStyle/>
        <a:p>
          <a:r>
            <a:rPr lang="ru-RU" dirty="0" smtClean="0"/>
            <a:t>Развитие и поддержка талантов; раннее развитие; равные возможности</a:t>
          </a:r>
          <a:endParaRPr lang="ru-RU" dirty="0"/>
        </a:p>
      </dgm:t>
    </dgm:pt>
    <dgm:pt modelId="{CF3D3DCD-0919-4CB4-A3BE-CA20D980D33C}" type="parTrans" cxnId="{E5EC508C-9402-45A6-AC20-40C85A130464}">
      <dgm:prSet/>
      <dgm:spPr/>
      <dgm:t>
        <a:bodyPr/>
        <a:lstStyle/>
        <a:p>
          <a:endParaRPr lang="ru-RU"/>
        </a:p>
      </dgm:t>
    </dgm:pt>
    <dgm:pt modelId="{B704BBEA-0879-4BCC-8ABD-E980E341F15B}" type="sibTrans" cxnId="{E5EC508C-9402-45A6-AC20-40C85A130464}">
      <dgm:prSet/>
      <dgm:spPr/>
      <dgm:t>
        <a:bodyPr/>
        <a:lstStyle/>
        <a:p>
          <a:endParaRPr lang="ru-RU"/>
        </a:p>
      </dgm:t>
    </dgm:pt>
    <dgm:pt modelId="{E7391C2F-8200-46BB-9AE7-0754DC96D132}">
      <dgm:prSet phldrT="[Текст]"/>
      <dgm:spPr/>
      <dgm:t>
        <a:bodyPr/>
        <a:lstStyle/>
        <a:p>
          <a:r>
            <a:rPr lang="ru-RU" dirty="0" smtClean="0"/>
            <a:t>Управление по результатам</a:t>
          </a:r>
          <a:endParaRPr lang="ru-RU" dirty="0"/>
        </a:p>
      </dgm:t>
    </dgm:pt>
    <dgm:pt modelId="{6D40F110-C2CA-4E05-B2BE-4FA69638230A}" type="parTrans" cxnId="{134FCD5D-2F6D-4FBF-84F5-BD05ADFCDD57}">
      <dgm:prSet/>
      <dgm:spPr/>
      <dgm:t>
        <a:bodyPr/>
        <a:lstStyle/>
        <a:p>
          <a:endParaRPr lang="ru-RU"/>
        </a:p>
      </dgm:t>
    </dgm:pt>
    <dgm:pt modelId="{7A639D42-D9E5-491F-B348-EE50038E7885}" type="sibTrans" cxnId="{134FCD5D-2F6D-4FBF-84F5-BD05ADFCDD57}">
      <dgm:prSet/>
      <dgm:spPr/>
      <dgm:t>
        <a:bodyPr/>
        <a:lstStyle/>
        <a:p>
          <a:endParaRPr lang="ru-RU"/>
        </a:p>
      </dgm:t>
    </dgm:pt>
    <dgm:pt modelId="{4E6527E0-1D8A-457B-9E87-1FBB19BEAEC0}">
      <dgm:prSet phldrT="[Текст]"/>
      <dgm:spPr/>
      <dgm:t>
        <a:bodyPr/>
        <a:lstStyle/>
        <a:p>
          <a:r>
            <a:rPr lang="ru-RU" dirty="0" smtClean="0"/>
            <a:t>В и С</a:t>
          </a:r>
          <a:endParaRPr lang="ru-RU" dirty="0"/>
        </a:p>
      </dgm:t>
    </dgm:pt>
    <dgm:pt modelId="{27FAB861-2768-4DE9-BE29-3A085216CBCF}" type="parTrans" cxnId="{190F80F7-414B-4133-A76E-507A27CCC38E}">
      <dgm:prSet/>
      <dgm:spPr/>
    </dgm:pt>
    <dgm:pt modelId="{250D912A-2EC8-4369-B5B4-EF8634B4BB32}" type="sibTrans" cxnId="{190F80F7-414B-4133-A76E-507A27CCC38E}">
      <dgm:prSet/>
      <dgm:spPr/>
    </dgm:pt>
    <dgm:pt modelId="{AF2BC038-3009-4573-B533-619415A6E55D}">
      <dgm:prSet/>
      <dgm:spPr/>
      <dgm:t>
        <a:bodyPr/>
        <a:lstStyle/>
        <a:p>
          <a:r>
            <a:rPr lang="ru-RU" smtClean="0"/>
            <a:t>Реализация ООП (новое технологическое образование, грамотность, универсальные навыки)</a:t>
          </a:r>
          <a:endParaRPr lang="ru-RU"/>
        </a:p>
      </dgm:t>
    </dgm:pt>
    <dgm:pt modelId="{2319B8EF-2178-4F3C-BD40-D33266A6579A}" type="parTrans" cxnId="{25A447B4-641D-48D6-9FFB-9F630130F3DE}">
      <dgm:prSet/>
      <dgm:spPr/>
    </dgm:pt>
    <dgm:pt modelId="{C0B980A8-5C02-44C4-9FB9-2359BF1991E2}" type="sibTrans" cxnId="{25A447B4-641D-48D6-9FFB-9F630130F3DE}">
      <dgm:prSet/>
      <dgm:spPr/>
    </dgm:pt>
    <dgm:pt modelId="{1052A06A-D860-4275-88BC-D4E6AF3407B8}" type="pres">
      <dgm:prSet presAssocID="{808029D3-AA57-4225-9ABE-BEE30F72AFA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E86129-A108-4412-BE97-3F765E1FA50F}" type="pres">
      <dgm:prSet presAssocID="{3BD0BF2F-302E-4DC8-AB2C-7E80E20856CA}" presName="composite" presStyleCnt="0"/>
      <dgm:spPr/>
    </dgm:pt>
    <dgm:pt modelId="{40D57D7B-9872-4DCC-9BFE-ABE113023C06}" type="pres">
      <dgm:prSet presAssocID="{3BD0BF2F-302E-4DC8-AB2C-7E80E20856C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C2CFB-8D4F-4AE3-8133-8F89C511BCC6}" type="pres">
      <dgm:prSet presAssocID="{3BD0BF2F-302E-4DC8-AB2C-7E80E20856C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0F44D2-39A8-4190-8468-6F2C38E9BE0D}" type="pres">
      <dgm:prSet presAssocID="{1936B8C9-376E-4A01-B3E4-8BA5F438FD6A}" presName="sp" presStyleCnt="0"/>
      <dgm:spPr/>
    </dgm:pt>
    <dgm:pt modelId="{A8EC1155-4766-4536-BD0A-249B9D423533}" type="pres">
      <dgm:prSet presAssocID="{29E203BF-3E1F-48C7-A999-57BF284CD667}" presName="composite" presStyleCnt="0"/>
      <dgm:spPr/>
    </dgm:pt>
    <dgm:pt modelId="{5A6E5704-464F-47A9-8018-BFEE8CBD2A58}" type="pres">
      <dgm:prSet presAssocID="{29E203BF-3E1F-48C7-A999-57BF284CD66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1FA425-FA25-4532-A65C-0CC802A4E723}" type="pres">
      <dgm:prSet presAssocID="{29E203BF-3E1F-48C7-A999-57BF284CD66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A99B4-CA97-4604-91A8-CFA656BFDA60}" type="pres">
      <dgm:prSet presAssocID="{1A21A147-38B8-4F06-BFFF-494E6E589589}" presName="sp" presStyleCnt="0"/>
      <dgm:spPr/>
    </dgm:pt>
    <dgm:pt modelId="{6F12AF0A-E351-447B-A15F-EEDC8F2D05B4}" type="pres">
      <dgm:prSet presAssocID="{5B99A283-C761-4428-9740-74C4A8A105A1}" presName="composite" presStyleCnt="0"/>
      <dgm:spPr/>
    </dgm:pt>
    <dgm:pt modelId="{D00708A9-9472-4466-AB27-1626DB2AE056}" type="pres">
      <dgm:prSet presAssocID="{5B99A283-C761-4428-9740-74C4A8A105A1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5AF3CB-2F64-4756-ADCD-79CBE8F1310D}" type="pres">
      <dgm:prSet presAssocID="{5B99A283-C761-4428-9740-74C4A8A105A1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528C7-3466-43B0-9A48-CB7C11B08EC1}" type="pres">
      <dgm:prSet presAssocID="{02C967FA-BFEF-40A9-B0B8-353FA91CB73B}" presName="sp" presStyleCnt="0"/>
      <dgm:spPr/>
    </dgm:pt>
    <dgm:pt modelId="{E35AC8AD-5260-4A6D-9CD4-E5BC98A1B126}" type="pres">
      <dgm:prSet presAssocID="{4E6527E0-1D8A-457B-9E87-1FBB19BEAEC0}" presName="composite" presStyleCnt="0"/>
      <dgm:spPr/>
    </dgm:pt>
    <dgm:pt modelId="{9FC1E555-BCD3-4946-8941-E30FBA0609CD}" type="pres">
      <dgm:prSet presAssocID="{4E6527E0-1D8A-457B-9E87-1FBB19BEAEC0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50321-3F0C-4DAD-BB1F-234AF1EA9EDD}" type="pres">
      <dgm:prSet presAssocID="{4E6527E0-1D8A-457B-9E87-1FBB19BEAEC0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1FC453-7B2F-42EA-97D7-D73F34460830}" type="presOf" srcId="{35A4EEBD-A789-4907-99FF-CA6F968062B7}" destId="{7D3C2CFB-8D4F-4AE3-8133-8F89C511BCC6}" srcOrd="0" destOrd="0" presId="urn:microsoft.com/office/officeart/2005/8/layout/chevron2"/>
    <dgm:cxn modelId="{164114B2-53A0-406E-B687-840ABDAE03A7}" type="presOf" srcId="{E7391C2F-8200-46BB-9AE7-0754DC96D132}" destId="{DD1FA425-FA25-4532-A65C-0CC802A4E723}" srcOrd="0" destOrd="1" presId="urn:microsoft.com/office/officeart/2005/8/layout/chevron2"/>
    <dgm:cxn modelId="{6B18157A-46A4-471C-93DE-97D87DAD8684}" type="presOf" srcId="{3BD0BF2F-302E-4DC8-AB2C-7E80E20856CA}" destId="{40D57D7B-9872-4DCC-9BFE-ABE113023C06}" srcOrd="0" destOrd="0" presId="urn:microsoft.com/office/officeart/2005/8/layout/chevron2"/>
    <dgm:cxn modelId="{25A447B4-641D-48D6-9FFB-9F630130F3DE}" srcId="{5B99A283-C761-4428-9740-74C4A8A105A1}" destId="{AF2BC038-3009-4573-B533-619415A6E55D}" srcOrd="0" destOrd="0" parTransId="{2319B8EF-2178-4F3C-BD40-D33266A6579A}" sibTransId="{C0B980A8-5C02-44C4-9FB9-2359BF1991E2}"/>
    <dgm:cxn modelId="{D24D4D21-2C7F-4D2B-A9EF-F4169CA82625}" type="presOf" srcId="{4E6527E0-1D8A-457B-9E87-1FBB19BEAEC0}" destId="{9FC1E555-BCD3-4946-8941-E30FBA0609CD}" srcOrd="0" destOrd="0" presId="urn:microsoft.com/office/officeart/2005/8/layout/chevron2"/>
    <dgm:cxn modelId="{D6C25558-908C-43EE-83C8-3EA68235350A}" type="presOf" srcId="{7CE23F53-FC35-48BF-9888-C15B06B1B5DB}" destId="{DD1FA425-FA25-4532-A65C-0CC802A4E723}" srcOrd="0" destOrd="0" presId="urn:microsoft.com/office/officeart/2005/8/layout/chevron2"/>
    <dgm:cxn modelId="{93943DF7-F928-4BC7-8814-F264A5CB5C63}" srcId="{3BD0BF2F-302E-4DC8-AB2C-7E80E20856CA}" destId="{35A4EEBD-A789-4907-99FF-CA6F968062B7}" srcOrd="0" destOrd="0" parTransId="{0D242B21-9933-4975-9493-9F6DC85F5BEC}" sibTransId="{4C5AE5E5-B033-4945-8B8C-DF30590C49D7}"/>
    <dgm:cxn modelId="{8CB354F3-31D6-4665-A873-9AA83CC1DC3F}" srcId="{808029D3-AA57-4225-9ABE-BEE30F72AFA5}" destId="{29E203BF-3E1F-48C7-A999-57BF284CD667}" srcOrd="1" destOrd="0" parTransId="{53D2337F-EC62-4EB1-94EF-A10325358ACC}" sibTransId="{1A21A147-38B8-4F06-BFFF-494E6E589589}"/>
    <dgm:cxn modelId="{134FCD5D-2F6D-4FBF-84F5-BD05ADFCDD57}" srcId="{29E203BF-3E1F-48C7-A999-57BF284CD667}" destId="{E7391C2F-8200-46BB-9AE7-0754DC96D132}" srcOrd="1" destOrd="0" parTransId="{6D40F110-C2CA-4E05-B2BE-4FA69638230A}" sibTransId="{7A639D42-D9E5-491F-B348-EE50038E7885}"/>
    <dgm:cxn modelId="{21DB21CC-69DF-44F1-B6FC-20170A0FFF5B}" srcId="{29E203BF-3E1F-48C7-A999-57BF284CD667}" destId="{7CE23F53-FC35-48BF-9888-C15B06B1B5DB}" srcOrd="0" destOrd="0" parTransId="{803CD1B3-4B6E-49FE-8BFC-83B423A6697B}" sibTransId="{8E800E3B-E82D-468E-8926-4EA25099D636}"/>
    <dgm:cxn modelId="{30622B0E-6798-4C2E-83E8-0B6F36427CFE}" type="presOf" srcId="{808029D3-AA57-4225-9ABE-BEE30F72AFA5}" destId="{1052A06A-D860-4275-88BC-D4E6AF3407B8}" srcOrd="0" destOrd="0" presId="urn:microsoft.com/office/officeart/2005/8/layout/chevron2"/>
    <dgm:cxn modelId="{190F80F7-414B-4133-A76E-507A27CCC38E}" srcId="{808029D3-AA57-4225-9ABE-BEE30F72AFA5}" destId="{4E6527E0-1D8A-457B-9E87-1FBB19BEAEC0}" srcOrd="3" destOrd="0" parTransId="{27FAB861-2768-4DE9-BE29-3A085216CBCF}" sibTransId="{250D912A-2EC8-4369-B5B4-EF8634B4BB32}"/>
    <dgm:cxn modelId="{AC1EAE25-5CF0-463B-8104-203255B4BC98}" type="presOf" srcId="{5B99A283-C761-4428-9740-74C4A8A105A1}" destId="{D00708A9-9472-4466-AB27-1626DB2AE056}" srcOrd="0" destOrd="0" presId="urn:microsoft.com/office/officeart/2005/8/layout/chevron2"/>
    <dgm:cxn modelId="{76362812-A275-4695-88FB-D162628FC610}" type="presOf" srcId="{29E203BF-3E1F-48C7-A999-57BF284CD667}" destId="{5A6E5704-464F-47A9-8018-BFEE8CBD2A58}" srcOrd="0" destOrd="0" presId="urn:microsoft.com/office/officeart/2005/8/layout/chevron2"/>
    <dgm:cxn modelId="{754BC03A-F3CC-4716-93F2-975A52E0F4F1}" type="presOf" srcId="{AF2BC038-3009-4573-B533-619415A6E55D}" destId="{F15AF3CB-2F64-4756-ADCD-79CBE8F1310D}" srcOrd="0" destOrd="0" presId="urn:microsoft.com/office/officeart/2005/8/layout/chevron2"/>
    <dgm:cxn modelId="{84E22AB3-7836-4CB3-AE74-9DF0C80E2BA6}" srcId="{808029D3-AA57-4225-9ABE-BEE30F72AFA5}" destId="{3BD0BF2F-302E-4DC8-AB2C-7E80E20856CA}" srcOrd="0" destOrd="0" parTransId="{0BCBD190-93FC-4B35-B3AB-7CE71EB5B563}" sibTransId="{1936B8C9-376E-4A01-B3E4-8BA5F438FD6A}"/>
    <dgm:cxn modelId="{D1BF3338-3BAA-4ACB-AC80-D930622A3B56}" type="presOf" srcId="{6A935B10-F3F0-4C4E-8417-83CFC8F3DD1C}" destId="{F8A50321-3F0C-4DAD-BB1F-234AF1EA9EDD}" srcOrd="0" destOrd="0" presId="urn:microsoft.com/office/officeart/2005/8/layout/chevron2"/>
    <dgm:cxn modelId="{E5EC508C-9402-45A6-AC20-40C85A130464}" srcId="{4E6527E0-1D8A-457B-9E87-1FBB19BEAEC0}" destId="{6A935B10-F3F0-4C4E-8417-83CFC8F3DD1C}" srcOrd="0" destOrd="0" parTransId="{CF3D3DCD-0919-4CB4-A3BE-CA20D980D33C}" sibTransId="{B704BBEA-0879-4BCC-8ABD-E980E341F15B}"/>
    <dgm:cxn modelId="{0A3F08BA-F5D5-4E39-9FCB-5F617D5A60CF}" srcId="{808029D3-AA57-4225-9ABE-BEE30F72AFA5}" destId="{5B99A283-C761-4428-9740-74C4A8A105A1}" srcOrd="2" destOrd="0" parTransId="{1C3A12CF-5AC7-456C-951A-AAD9E631B2C0}" sibTransId="{02C967FA-BFEF-40A9-B0B8-353FA91CB73B}"/>
    <dgm:cxn modelId="{2A6FED2C-8442-4378-919D-98EA59F3197F}" type="presParOf" srcId="{1052A06A-D860-4275-88BC-D4E6AF3407B8}" destId="{7FE86129-A108-4412-BE97-3F765E1FA50F}" srcOrd="0" destOrd="0" presId="urn:microsoft.com/office/officeart/2005/8/layout/chevron2"/>
    <dgm:cxn modelId="{3140C4B8-F87A-4380-BB4E-5DF001AB4440}" type="presParOf" srcId="{7FE86129-A108-4412-BE97-3F765E1FA50F}" destId="{40D57D7B-9872-4DCC-9BFE-ABE113023C06}" srcOrd="0" destOrd="0" presId="urn:microsoft.com/office/officeart/2005/8/layout/chevron2"/>
    <dgm:cxn modelId="{492817B2-32A8-4372-9201-73FEB925CD37}" type="presParOf" srcId="{7FE86129-A108-4412-BE97-3F765E1FA50F}" destId="{7D3C2CFB-8D4F-4AE3-8133-8F89C511BCC6}" srcOrd="1" destOrd="0" presId="urn:microsoft.com/office/officeart/2005/8/layout/chevron2"/>
    <dgm:cxn modelId="{77CBBA41-6F8A-4BFC-A104-FF5FDB0D530E}" type="presParOf" srcId="{1052A06A-D860-4275-88BC-D4E6AF3407B8}" destId="{2F0F44D2-39A8-4190-8468-6F2C38E9BE0D}" srcOrd="1" destOrd="0" presId="urn:microsoft.com/office/officeart/2005/8/layout/chevron2"/>
    <dgm:cxn modelId="{D1F88DB4-A4D3-48CA-97E8-CBFD48B2A59D}" type="presParOf" srcId="{1052A06A-D860-4275-88BC-D4E6AF3407B8}" destId="{A8EC1155-4766-4536-BD0A-249B9D423533}" srcOrd="2" destOrd="0" presId="urn:microsoft.com/office/officeart/2005/8/layout/chevron2"/>
    <dgm:cxn modelId="{5FE60CB0-F522-43F8-AF31-20F9FDC0C5EA}" type="presParOf" srcId="{A8EC1155-4766-4536-BD0A-249B9D423533}" destId="{5A6E5704-464F-47A9-8018-BFEE8CBD2A58}" srcOrd="0" destOrd="0" presId="urn:microsoft.com/office/officeart/2005/8/layout/chevron2"/>
    <dgm:cxn modelId="{B46FF1C5-612E-44C2-B0AE-5BC5A9C0FD18}" type="presParOf" srcId="{A8EC1155-4766-4536-BD0A-249B9D423533}" destId="{DD1FA425-FA25-4532-A65C-0CC802A4E723}" srcOrd="1" destOrd="0" presId="urn:microsoft.com/office/officeart/2005/8/layout/chevron2"/>
    <dgm:cxn modelId="{F1BC2FCB-501E-4890-A708-CD6E346F3C1E}" type="presParOf" srcId="{1052A06A-D860-4275-88BC-D4E6AF3407B8}" destId="{27BA99B4-CA97-4604-91A8-CFA656BFDA60}" srcOrd="3" destOrd="0" presId="urn:microsoft.com/office/officeart/2005/8/layout/chevron2"/>
    <dgm:cxn modelId="{6CEEFFE0-06F4-4793-B2D0-8DF5B1DB8E5C}" type="presParOf" srcId="{1052A06A-D860-4275-88BC-D4E6AF3407B8}" destId="{6F12AF0A-E351-447B-A15F-EEDC8F2D05B4}" srcOrd="4" destOrd="0" presId="urn:microsoft.com/office/officeart/2005/8/layout/chevron2"/>
    <dgm:cxn modelId="{AE9B159D-7C2F-4868-A0BE-F5B53C4D17E7}" type="presParOf" srcId="{6F12AF0A-E351-447B-A15F-EEDC8F2D05B4}" destId="{D00708A9-9472-4466-AB27-1626DB2AE056}" srcOrd="0" destOrd="0" presId="urn:microsoft.com/office/officeart/2005/8/layout/chevron2"/>
    <dgm:cxn modelId="{865DEF0B-DC3D-4A2D-A2CF-A198785CA345}" type="presParOf" srcId="{6F12AF0A-E351-447B-A15F-EEDC8F2D05B4}" destId="{F15AF3CB-2F64-4756-ADCD-79CBE8F1310D}" srcOrd="1" destOrd="0" presId="urn:microsoft.com/office/officeart/2005/8/layout/chevron2"/>
    <dgm:cxn modelId="{839EA8A4-72CF-46A4-BE4B-4B405C304FD3}" type="presParOf" srcId="{1052A06A-D860-4275-88BC-D4E6AF3407B8}" destId="{042528C7-3466-43B0-9A48-CB7C11B08EC1}" srcOrd="5" destOrd="0" presId="urn:microsoft.com/office/officeart/2005/8/layout/chevron2"/>
    <dgm:cxn modelId="{946F4207-DFF8-42C1-9F1A-06C534A7A4EC}" type="presParOf" srcId="{1052A06A-D860-4275-88BC-D4E6AF3407B8}" destId="{E35AC8AD-5260-4A6D-9CD4-E5BC98A1B126}" srcOrd="6" destOrd="0" presId="urn:microsoft.com/office/officeart/2005/8/layout/chevron2"/>
    <dgm:cxn modelId="{BE0A6635-AC0B-403D-B346-D4CF646F852E}" type="presParOf" srcId="{E35AC8AD-5260-4A6D-9CD4-E5BC98A1B126}" destId="{9FC1E555-BCD3-4946-8941-E30FBA0609CD}" srcOrd="0" destOrd="0" presId="urn:microsoft.com/office/officeart/2005/8/layout/chevron2"/>
    <dgm:cxn modelId="{224B6080-D029-4675-A861-F8001CB8DFCF}" type="presParOf" srcId="{E35AC8AD-5260-4A6D-9CD4-E5BC98A1B126}" destId="{F8A50321-3F0C-4DAD-BB1F-234AF1EA9ED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92B66C-3734-45A5-AF02-E56B9705607E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2F1578-F662-48BD-BECB-E8D02AB6D756}">
      <dgm:prSet phldrT="[Текст]"/>
      <dgm:spPr/>
      <dgm:t>
        <a:bodyPr/>
        <a:lstStyle/>
        <a:p>
          <a:r>
            <a:rPr lang="ru-RU" dirty="0" smtClean="0"/>
            <a:t>1 уровень</a:t>
          </a:r>
          <a:endParaRPr lang="ru-RU" dirty="0"/>
        </a:p>
      </dgm:t>
    </dgm:pt>
    <dgm:pt modelId="{DC99C18F-CEE7-4DE0-852B-A55AB3C4D097}" type="parTrans" cxnId="{7FC28DE3-D344-4A52-9E6F-522375B6445C}">
      <dgm:prSet/>
      <dgm:spPr/>
      <dgm:t>
        <a:bodyPr/>
        <a:lstStyle/>
        <a:p>
          <a:endParaRPr lang="ru-RU"/>
        </a:p>
      </dgm:t>
    </dgm:pt>
    <dgm:pt modelId="{DDA5C96A-E432-4A52-811E-0C4DA9D6451F}" type="sibTrans" cxnId="{7FC28DE3-D344-4A52-9E6F-522375B6445C}">
      <dgm:prSet/>
      <dgm:spPr/>
      <dgm:t>
        <a:bodyPr/>
        <a:lstStyle/>
        <a:p>
          <a:endParaRPr lang="ru-RU"/>
        </a:p>
      </dgm:t>
    </dgm:pt>
    <dgm:pt modelId="{F5856019-22F2-49F1-B1B4-D5D44CF995FE}">
      <dgm:prSet phldrT="[Текст]"/>
      <dgm:spPr/>
      <dgm:t>
        <a:bodyPr/>
        <a:lstStyle/>
        <a:p>
          <a:r>
            <a:rPr lang="ru-RU" dirty="0" smtClean="0"/>
            <a:t>2 уровень</a:t>
          </a:r>
          <a:endParaRPr lang="ru-RU" dirty="0"/>
        </a:p>
      </dgm:t>
    </dgm:pt>
    <dgm:pt modelId="{45C59880-BBEA-4D9A-8C37-6E543E846625}" type="parTrans" cxnId="{E7C36773-3691-47D9-8DF2-542AC6E978A0}">
      <dgm:prSet/>
      <dgm:spPr/>
      <dgm:t>
        <a:bodyPr/>
        <a:lstStyle/>
        <a:p>
          <a:endParaRPr lang="ru-RU"/>
        </a:p>
      </dgm:t>
    </dgm:pt>
    <dgm:pt modelId="{48EDD3FB-B2CF-45A9-9FF4-7BAA80C53F74}" type="sibTrans" cxnId="{E7C36773-3691-47D9-8DF2-542AC6E978A0}">
      <dgm:prSet/>
      <dgm:spPr/>
      <dgm:t>
        <a:bodyPr/>
        <a:lstStyle/>
        <a:p>
          <a:endParaRPr lang="ru-RU"/>
        </a:p>
      </dgm:t>
    </dgm:pt>
    <dgm:pt modelId="{5C994547-D237-4FC3-BB84-40D45E399298}">
      <dgm:prSet phldrT="[Текст]"/>
      <dgm:spPr/>
      <dgm:t>
        <a:bodyPr/>
        <a:lstStyle/>
        <a:p>
          <a:r>
            <a:rPr lang="ru-RU" dirty="0" smtClean="0"/>
            <a:t>3 уровень</a:t>
          </a:r>
          <a:endParaRPr lang="ru-RU" dirty="0"/>
        </a:p>
      </dgm:t>
    </dgm:pt>
    <dgm:pt modelId="{5F8A1FCA-22CC-4D66-A042-960EC31C2113}" type="parTrans" cxnId="{5E987492-672C-4FD1-83C2-86AC7CEA153A}">
      <dgm:prSet/>
      <dgm:spPr/>
      <dgm:t>
        <a:bodyPr/>
        <a:lstStyle/>
        <a:p>
          <a:endParaRPr lang="ru-RU"/>
        </a:p>
      </dgm:t>
    </dgm:pt>
    <dgm:pt modelId="{C816EB50-EF6A-4A0B-AAD1-B2503D195646}" type="sibTrans" cxnId="{5E987492-672C-4FD1-83C2-86AC7CEA153A}">
      <dgm:prSet/>
      <dgm:spPr/>
      <dgm:t>
        <a:bodyPr/>
        <a:lstStyle/>
        <a:p>
          <a:endParaRPr lang="ru-RU"/>
        </a:p>
      </dgm:t>
    </dgm:pt>
    <dgm:pt modelId="{31B32555-2E67-4A3C-83F0-457E11B012D3}">
      <dgm:prSet phldrT="[Текст]"/>
      <dgm:spPr/>
      <dgm:t>
        <a:bodyPr/>
        <a:lstStyle/>
        <a:p>
          <a:r>
            <a:rPr lang="ru-RU" dirty="0" smtClean="0"/>
            <a:t>3 уровень</a:t>
          </a:r>
          <a:endParaRPr lang="ru-RU" dirty="0"/>
        </a:p>
      </dgm:t>
    </dgm:pt>
    <dgm:pt modelId="{806F93DD-CFCC-46D6-8CEA-CDC7BCC02ECF}" type="parTrans" cxnId="{35EDE430-BF91-4EFC-AE3E-A5F3B2E702D9}">
      <dgm:prSet/>
      <dgm:spPr/>
      <dgm:t>
        <a:bodyPr/>
        <a:lstStyle/>
        <a:p>
          <a:endParaRPr lang="ru-RU"/>
        </a:p>
      </dgm:t>
    </dgm:pt>
    <dgm:pt modelId="{194373BD-C7D1-4D99-8AA8-92156AD031B9}" type="sibTrans" cxnId="{35EDE430-BF91-4EFC-AE3E-A5F3B2E702D9}">
      <dgm:prSet/>
      <dgm:spPr/>
      <dgm:t>
        <a:bodyPr/>
        <a:lstStyle/>
        <a:p>
          <a:endParaRPr lang="ru-RU"/>
        </a:p>
      </dgm:t>
    </dgm:pt>
    <dgm:pt modelId="{677706A8-B503-41BF-973E-BE460D8BC7C7}">
      <dgm:prSet phldrT="[Текст]"/>
      <dgm:spPr/>
      <dgm:t>
        <a:bodyPr/>
        <a:lstStyle/>
        <a:p>
          <a:r>
            <a:rPr lang="ru-RU" dirty="0" smtClean="0"/>
            <a:t>2 уровень</a:t>
          </a:r>
          <a:endParaRPr lang="ru-RU" dirty="0"/>
        </a:p>
      </dgm:t>
    </dgm:pt>
    <dgm:pt modelId="{92072299-05C8-461D-B72A-D20EC58D24B6}" type="parTrans" cxnId="{5C4BCF71-491A-4F65-8E39-21B347BF340C}">
      <dgm:prSet/>
      <dgm:spPr/>
      <dgm:t>
        <a:bodyPr/>
        <a:lstStyle/>
        <a:p>
          <a:endParaRPr lang="ru-RU"/>
        </a:p>
      </dgm:t>
    </dgm:pt>
    <dgm:pt modelId="{F3DAEB80-6E82-478E-AC93-1797826B86E0}" type="sibTrans" cxnId="{5C4BCF71-491A-4F65-8E39-21B347BF340C}">
      <dgm:prSet/>
      <dgm:spPr/>
      <dgm:t>
        <a:bodyPr/>
        <a:lstStyle/>
        <a:p>
          <a:endParaRPr lang="ru-RU"/>
        </a:p>
      </dgm:t>
    </dgm:pt>
    <dgm:pt modelId="{2AEC2D5B-0669-4606-BEDB-DDE68AB342D5}">
      <dgm:prSet phldrT="[Текст]"/>
      <dgm:spPr/>
      <dgm:t>
        <a:bodyPr/>
        <a:lstStyle/>
        <a:p>
          <a:r>
            <a:rPr lang="ru-RU" dirty="0" smtClean="0"/>
            <a:t>3 уровень</a:t>
          </a:r>
          <a:endParaRPr lang="ru-RU" dirty="0"/>
        </a:p>
      </dgm:t>
    </dgm:pt>
    <dgm:pt modelId="{BBCD4EC8-D07B-47B7-9D14-8FD41DFBB071}" type="parTrans" cxnId="{C97EFF84-691C-47B1-ADCB-662D1C46794D}">
      <dgm:prSet/>
      <dgm:spPr/>
      <dgm:t>
        <a:bodyPr/>
        <a:lstStyle/>
        <a:p>
          <a:endParaRPr lang="ru-RU"/>
        </a:p>
      </dgm:t>
    </dgm:pt>
    <dgm:pt modelId="{13572528-5880-4847-8DDF-58E6DFBB7948}" type="sibTrans" cxnId="{C97EFF84-691C-47B1-ADCB-662D1C46794D}">
      <dgm:prSet/>
      <dgm:spPr/>
      <dgm:t>
        <a:bodyPr/>
        <a:lstStyle/>
        <a:p>
          <a:endParaRPr lang="ru-RU"/>
        </a:p>
      </dgm:t>
    </dgm:pt>
    <dgm:pt modelId="{DE1BA845-DAEE-4716-979E-BAB2C88C8640}" type="pres">
      <dgm:prSet presAssocID="{4A92B66C-3734-45A5-AF02-E56B9705607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966703B-0536-46A0-96E4-4D60FFA6EA9D}" type="pres">
      <dgm:prSet presAssocID="{8C2F1578-F662-48BD-BECB-E8D02AB6D756}" presName="hierRoot1" presStyleCnt="0"/>
      <dgm:spPr/>
    </dgm:pt>
    <dgm:pt modelId="{D722BA14-1EA8-4D19-8C53-529EF7F542A6}" type="pres">
      <dgm:prSet presAssocID="{8C2F1578-F662-48BD-BECB-E8D02AB6D756}" presName="composite" presStyleCnt="0"/>
      <dgm:spPr/>
    </dgm:pt>
    <dgm:pt modelId="{A521C3DF-90C9-4658-8C43-B90C94E4C710}" type="pres">
      <dgm:prSet presAssocID="{8C2F1578-F662-48BD-BECB-E8D02AB6D756}" presName="image" presStyleLbl="node0" presStyleIdx="0" presStyleCnt="1"/>
      <dgm:spPr/>
    </dgm:pt>
    <dgm:pt modelId="{EACF5753-BD8C-4E57-B9FA-57306C94D579}" type="pres">
      <dgm:prSet presAssocID="{8C2F1578-F662-48BD-BECB-E8D02AB6D756}" presName="text" presStyleLbl="revTx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CD0042-108F-4A3A-9B22-8F7D22929F72}" type="pres">
      <dgm:prSet presAssocID="{8C2F1578-F662-48BD-BECB-E8D02AB6D756}" presName="hierChild2" presStyleCnt="0"/>
      <dgm:spPr/>
    </dgm:pt>
    <dgm:pt modelId="{E25501AA-E4F3-4D77-ABBD-EE222A48362C}" type="pres">
      <dgm:prSet presAssocID="{45C59880-BBEA-4D9A-8C37-6E543E84662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E272A44-066B-4AED-A7EF-A8E1E9534EB2}" type="pres">
      <dgm:prSet presAssocID="{F5856019-22F2-49F1-B1B4-D5D44CF995FE}" presName="hierRoot2" presStyleCnt="0"/>
      <dgm:spPr/>
    </dgm:pt>
    <dgm:pt modelId="{F68CFB2B-073D-4302-9746-4828FF6E5B0F}" type="pres">
      <dgm:prSet presAssocID="{F5856019-22F2-49F1-B1B4-D5D44CF995FE}" presName="composite2" presStyleCnt="0"/>
      <dgm:spPr/>
    </dgm:pt>
    <dgm:pt modelId="{E2F6B37C-677D-483C-A608-6BC5138C044C}" type="pres">
      <dgm:prSet presAssocID="{F5856019-22F2-49F1-B1B4-D5D44CF995FE}" presName="image2" presStyleLbl="node2" presStyleIdx="0" presStyleCnt="2"/>
      <dgm:spPr/>
    </dgm:pt>
    <dgm:pt modelId="{30277C51-223C-4123-9B87-23AAB7CC9BF0}" type="pres">
      <dgm:prSet presAssocID="{F5856019-22F2-49F1-B1B4-D5D44CF995FE}" presName="text2" presStyleLbl="revTx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320C2E-0800-47AB-9077-DAB4A22224F8}" type="pres">
      <dgm:prSet presAssocID="{F5856019-22F2-49F1-B1B4-D5D44CF995FE}" presName="hierChild3" presStyleCnt="0"/>
      <dgm:spPr/>
    </dgm:pt>
    <dgm:pt modelId="{CF3F2F07-C69F-497C-A2B0-9993C5270F52}" type="pres">
      <dgm:prSet presAssocID="{5F8A1FCA-22CC-4D66-A042-960EC31C2113}" presName="Name17" presStyleLbl="parChTrans1D3" presStyleIdx="0" presStyleCnt="3"/>
      <dgm:spPr/>
      <dgm:t>
        <a:bodyPr/>
        <a:lstStyle/>
        <a:p>
          <a:endParaRPr lang="ru-RU"/>
        </a:p>
      </dgm:t>
    </dgm:pt>
    <dgm:pt modelId="{B64A62F4-DACF-459D-9692-1FD033CB7D3C}" type="pres">
      <dgm:prSet presAssocID="{5C994547-D237-4FC3-BB84-40D45E399298}" presName="hierRoot3" presStyleCnt="0"/>
      <dgm:spPr/>
    </dgm:pt>
    <dgm:pt modelId="{EFE26472-608C-46A0-A674-A3EFA19935F6}" type="pres">
      <dgm:prSet presAssocID="{5C994547-D237-4FC3-BB84-40D45E399298}" presName="composite3" presStyleCnt="0"/>
      <dgm:spPr/>
    </dgm:pt>
    <dgm:pt modelId="{4DEA11A3-A787-4A3F-AEDC-849FF82ABD92}" type="pres">
      <dgm:prSet presAssocID="{5C994547-D237-4FC3-BB84-40D45E399298}" presName="image3" presStyleLbl="node3" presStyleIdx="0" presStyleCnt="3"/>
      <dgm:spPr/>
    </dgm:pt>
    <dgm:pt modelId="{6973DD98-9694-4B35-BF46-B633F98CD712}" type="pres">
      <dgm:prSet presAssocID="{5C994547-D237-4FC3-BB84-40D45E399298}" presName="text3" presStyleLbl="revTx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1E2A83-AE94-4308-BA16-C525E03FEFA6}" type="pres">
      <dgm:prSet presAssocID="{5C994547-D237-4FC3-BB84-40D45E399298}" presName="hierChild4" presStyleCnt="0"/>
      <dgm:spPr/>
    </dgm:pt>
    <dgm:pt modelId="{EE1BA790-91D2-4E5C-9DED-36A29E5DE113}" type="pres">
      <dgm:prSet presAssocID="{806F93DD-CFCC-46D6-8CEA-CDC7BCC02ECF}" presName="Name17" presStyleLbl="parChTrans1D3" presStyleIdx="1" presStyleCnt="3"/>
      <dgm:spPr/>
      <dgm:t>
        <a:bodyPr/>
        <a:lstStyle/>
        <a:p>
          <a:endParaRPr lang="ru-RU"/>
        </a:p>
      </dgm:t>
    </dgm:pt>
    <dgm:pt modelId="{5CEFC7BF-B02C-435B-B250-EA75E4661E78}" type="pres">
      <dgm:prSet presAssocID="{31B32555-2E67-4A3C-83F0-457E11B012D3}" presName="hierRoot3" presStyleCnt="0"/>
      <dgm:spPr/>
    </dgm:pt>
    <dgm:pt modelId="{AC4D49A1-826A-49AC-91E3-C883171DD61E}" type="pres">
      <dgm:prSet presAssocID="{31B32555-2E67-4A3C-83F0-457E11B012D3}" presName="composite3" presStyleCnt="0"/>
      <dgm:spPr/>
    </dgm:pt>
    <dgm:pt modelId="{B8B21571-77AA-4283-9C9A-0431B770000C}" type="pres">
      <dgm:prSet presAssocID="{31B32555-2E67-4A3C-83F0-457E11B012D3}" presName="image3" presStyleLbl="node3" presStyleIdx="1" presStyleCnt="3"/>
      <dgm:spPr/>
    </dgm:pt>
    <dgm:pt modelId="{E6D9270D-F8DA-4817-A18C-90830ADF5205}" type="pres">
      <dgm:prSet presAssocID="{31B32555-2E67-4A3C-83F0-457E11B012D3}" presName="text3" presStyleLbl="revTx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B5F302-7B0D-44F3-BAD9-0CA2F890063A}" type="pres">
      <dgm:prSet presAssocID="{31B32555-2E67-4A3C-83F0-457E11B012D3}" presName="hierChild4" presStyleCnt="0"/>
      <dgm:spPr/>
    </dgm:pt>
    <dgm:pt modelId="{D5BA9987-E609-4D9D-9104-C14477204FEF}" type="pres">
      <dgm:prSet presAssocID="{92072299-05C8-461D-B72A-D20EC58D24B6}" presName="Name10" presStyleLbl="parChTrans1D2" presStyleIdx="1" presStyleCnt="2"/>
      <dgm:spPr/>
      <dgm:t>
        <a:bodyPr/>
        <a:lstStyle/>
        <a:p>
          <a:endParaRPr lang="ru-RU"/>
        </a:p>
      </dgm:t>
    </dgm:pt>
    <dgm:pt modelId="{CCCE37B1-8EA2-41A0-87D8-B02256003F73}" type="pres">
      <dgm:prSet presAssocID="{677706A8-B503-41BF-973E-BE460D8BC7C7}" presName="hierRoot2" presStyleCnt="0"/>
      <dgm:spPr/>
    </dgm:pt>
    <dgm:pt modelId="{61E6E888-01B7-48C0-A1D1-27CD0A7B766E}" type="pres">
      <dgm:prSet presAssocID="{677706A8-B503-41BF-973E-BE460D8BC7C7}" presName="composite2" presStyleCnt="0"/>
      <dgm:spPr/>
    </dgm:pt>
    <dgm:pt modelId="{D9C22A72-BBDB-4FD3-B575-456224284063}" type="pres">
      <dgm:prSet presAssocID="{677706A8-B503-41BF-973E-BE460D8BC7C7}" presName="image2" presStyleLbl="node2" presStyleIdx="1" presStyleCnt="2"/>
      <dgm:spPr/>
    </dgm:pt>
    <dgm:pt modelId="{FE530F0E-FB29-413D-BC14-52FCE6ED08F2}" type="pres">
      <dgm:prSet presAssocID="{677706A8-B503-41BF-973E-BE460D8BC7C7}" presName="text2" presStyleLbl="revTx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8254C3-B839-44C7-A99E-6AF55EA90C06}" type="pres">
      <dgm:prSet presAssocID="{677706A8-B503-41BF-973E-BE460D8BC7C7}" presName="hierChild3" presStyleCnt="0"/>
      <dgm:spPr/>
    </dgm:pt>
    <dgm:pt modelId="{60AD9555-CF3E-4273-8BB3-677F21D99E0E}" type="pres">
      <dgm:prSet presAssocID="{BBCD4EC8-D07B-47B7-9D14-8FD41DFBB071}" presName="Name17" presStyleLbl="parChTrans1D3" presStyleIdx="2" presStyleCnt="3"/>
      <dgm:spPr/>
      <dgm:t>
        <a:bodyPr/>
        <a:lstStyle/>
        <a:p>
          <a:endParaRPr lang="ru-RU"/>
        </a:p>
      </dgm:t>
    </dgm:pt>
    <dgm:pt modelId="{EF9A0994-6D2A-4E87-97BA-ED6DDC464F78}" type="pres">
      <dgm:prSet presAssocID="{2AEC2D5B-0669-4606-BEDB-DDE68AB342D5}" presName="hierRoot3" presStyleCnt="0"/>
      <dgm:spPr/>
    </dgm:pt>
    <dgm:pt modelId="{B7863D92-F02F-4E32-A00B-077612D69F56}" type="pres">
      <dgm:prSet presAssocID="{2AEC2D5B-0669-4606-BEDB-DDE68AB342D5}" presName="composite3" presStyleCnt="0"/>
      <dgm:spPr/>
    </dgm:pt>
    <dgm:pt modelId="{172D1969-DFB7-4C4A-BB63-4EF84DB9FEE5}" type="pres">
      <dgm:prSet presAssocID="{2AEC2D5B-0669-4606-BEDB-DDE68AB342D5}" presName="image3" presStyleLbl="node3" presStyleIdx="2" presStyleCnt="3"/>
      <dgm:spPr/>
    </dgm:pt>
    <dgm:pt modelId="{799458B3-A9A0-4867-9B51-A23E4F2798EB}" type="pres">
      <dgm:prSet presAssocID="{2AEC2D5B-0669-4606-BEDB-DDE68AB342D5}" presName="text3" presStyleLbl="revTx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B2B69D-AAEB-46E8-B9B0-9AE825541532}" type="pres">
      <dgm:prSet presAssocID="{2AEC2D5B-0669-4606-BEDB-DDE68AB342D5}" presName="hierChild4" presStyleCnt="0"/>
      <dgm:spPr/>
    </dgm:pt>
  </dgm:ptLst>
  <dgm:cxnLst>
    <dgm:cxn modelId="{35EDE430-BF91-4EFC-AE3E-A5F3B2E702D9}" srcId="{F5856019-22F2-49F1-B1B4-D5D44CF995FE}" destId="{31B32555-2E67-4A3C-83F0-457E11B012D3}" srcOrd="1" destOrd="0" parTransId="{806F93DD-CFCC-46D6-8CEA-CDC7BCC02ECF}" sibTransId="{194373BD-C7D1-4D99-8AA8-92156AD031B9}"/>
    <dgm:cxn modelId="{0851F726-E34B-4E88-BF16-7478A5DB6B33}" type="presOf" srcId="{2AEC2D5B-0669-4606-BEDB-DDE68AB342D5}" destId="{799458B3-A9A0-4867-9B51-A23E4F2798EB}" srcOrd="0" destOrd="0" presId="urn:microsoft.com/office/officeart/2009/layout/CirclePictureHierarchy"/>
    <dgm:cxn modelId="{907B291E-68EF-4CE5-9714-CA99D5BFA9B5}" type="presOf" srcId="{F5856019-22F2-49F1-B1B4-D5D44CF995FE}" destId="{30277C51-223C-4123-9B87-23AAB7CC9BF0}" srcOrd="0" destOrd="0" presId="urn:microsoft.com/office/officeart/2009/layout/CirclePictureHierarchy"/>
    <dgm:cxn modelId="{A1D9DD2F-1476-4555-BF32-3460678456CF}" type="presOf" srcId="{677706A8-B503-41BF-973E-BE460D8BC7C7}" destId="{FE530F0E-FB29-413D-BC14-52FCE6ED08F2}" srcOrd="0" destOrd="0" presId="urn:microsoft.com/office/officeart/2009/layout/CirclePictureHierarchy"/>
    <dgm:cxn modelId="{5C4BCF71-491A-4F65-8E39-21B347BF340C}" srcId="{8C2F1578-F662-48BD-BECB-E8D02AB6D756}" destId="{677706A8-B503-41BF-973E-BE460D8BC7C7}" srcOrd="1" destOrd="0" parTransId="{92072299-05C8-461D-B72A-D20EC58D24B6}" sibTransId="{F3DAEB80-6E82-478E-AC93-1797826B86E0}"/>
    <dgm:cxn modelId="{5A9430FA-4817-44C1-A216-D93EE127D815}" type="presOf" srcId="{5F8A1FCA-22CC-4D66-A042-960EC31C2113}" destId="{CF3F2F07-C69F-497C-A2B0-9993C5270F52}" srcOrd="0" destOrd="0" presId="urn:microsoft.com/office/officeart/2009/layout/CirclePictureHierarchy"/>
    <dgm:cxn modelId="{EBFF052D-E228-4195-818B-0BF9D6365365}" type="presOf" srcId="{31B32555-2E67-4A3C-83F0-457E11B012D3}" destId="{E6D9270D-F8DA-4817-A18C-90830ADF5205}" srcOrd="0" destOrd="0" presId="urn:microsoft.com/office/officeart/2009/layout/CirclePictureHierarchy"/>
    <dgm:cxn modelId="{1F93DDDD-B3B7-466F-80F2-040D43C1F181}" type="presOf" srcId="{BBCD4EC8-D07B-47B7-9D14-8FD41DFBB071}" destId="{60AD9555-CF3E-4273-8BB3-677F21D99E0E}" srcOrd="0" destOrd="0" presId="urn:microsoft.com/office/officeart/2009/layout/CirclePictureHierarchy"/>
    <dgm:cxn modelId="{D7D6FF1C-CD5A-4CAE-9D77-B1FF53E2F664}" type="presOf" srcId="{5C994547-D237-4FC3-BB84-40D45E399298}" destId="{6973DD98-9694-4B35-BF46-B633F98CD712}" srcOrd="0" destOrd="0" presId="urn:microsoft.com/office/officeart/2009/layout/CirclePictureHierarchy"/>
    <dgm:cxn modelId="{5E987492-672C-4FD1-83C2-86AC7CEA153A}" srcId="{F5856019-22F2-49F1-B1B4-D5D44CF995FE}" destId="{5C994547-D237-4FC3-BB84-40D45E399298}" srcOrd="0" destOrd="0" parTransId="{5F8A1FCA-22CC-4D66-A042-960EC31C2113}" sibTransId="{C816EB50-EF6A-4A0B-AAD1-B2503D195646}"/>
    <dgm:cxn modelId="{7FC28DE3-D344-4A52-9E6F-522375B6445C}" srcId="{4A92B66C-3734-45A5-AF02-E56B9705607E}" destId="{8C2F1578-F662-48BD-BECB-E8D02AB6D756}" srcOrd="0" destOrd="0" parTransId="{DC99C18F-CEE7-4DE0-852B-A55AB3C4D097}" sibTransId="{DDA5C96A-E432-4A52-811E-0C4DA9D6451F}"/>
    <dgm:cxn modelId="{461256F9-AABD-48C8-B084-3F4F01AACC16}" type="presOf" srcId="{45C59880-BBEA-4D9A-8C37-6E543E846625}" destId="{E25501AA-E4F3-4D77-ABBD-EE222A48362C}" srcOrd="0" destOrd="0" presId="urn:microsoft.com/office/officeart/2009/layout/CirclePictureHierarchy"/>
    <dgm:cxn modelId="{12DBD383-3023-4598-BB30-49BDC6699643}" type="presOf" srcId="{4A92B66C-3734-45A5-AF02-E56B9705607E}" destId="{DE1BA845-DAEE-4716-979E-BAB2C88C8640}" srcOrd="0" destOrd="0" presId="urn:microsoft.com/office/officeart/2009/layout/CirclePictureHierarchy"/>
    <dgm:cxn modelId="{3C358EEF-4752-4238-B08D-51F6B44896A2}" type="presOf" srcId="{806F93DD-CFCC-46D6-8CEA-CDC7BCC02ECF}" destId="{EE1BA790-91D2-4E5C-9DED-36A29E5DE113}" srcOrd="0" destOrd="0" presId="urn:microsoft.com/office/officeart/2009/layout/CirclePictureHierarchy"/>
    <dgm:cxn modelId="{C97EFF84-691C-47B1-ADCB-662D1C46794D}" srcId="{677706A8-B503-41BF-973E-BE460D8BC7C7}" destId="{2AEC2D5B-0669-4606-BEDB-DDE68AB342D5}" srcOrd="0" destOrd="0" parTransId="{BBCD4EC8-D07B-47B7-9D14-8FD41DFBB071}" sibTransId="{13572528-5880-4847-8DDF-58E6DFBB7948}"/>
    <dgm:cxn modelId="{5E16B9DF-DAB4-4C92-B699-67ED659B5805}" type="presOf" srcId="{8C2F1578-F662-48BD-BECB-E8D02AB6D756}" destId="{EACF5753-BD8C-4E57-B9FA-57306C94D579}" srcOrd="0" destOrd="0" presId="urn:microsoft.com/office/officeart/2009/layout/CirclePictureHierarchy"/>
    <dgm:cxn modelId="{B7DE95C8-7734-400B-9C49-1D2AE2A4FBFD}" type="presOf" srcId="{92072299-05C8-461D-B72A-D20EC58D24B6}" destId="{D5BA9987-E609-4D9D-9104-C14477204FEF}" srcOrd="0" destOrd="0" presId="urn:microsoft.com/office/officeart/2009/layout/CirclePictureHierarchy"/>
    <dgm:cxn modelId="{E7C36773-3691-47D9-8DF2-542AC6E978A0}" srcId="{8C2F1578-F662-48BD-BECB-E8D02AB6D756}" destId="{F5856019-22F2-49F1-B1B4-D5D44CF995FE}" srcOrd="0" destOrd="0" parTransId="{45C59880-BBEA-4D9A-8C37-6E543E846625}" sibTransId="{48EDD3FB-B2CF-45A9-9FF4-7BAA80C53F74}"/>
    <dgm:cxn modelId="{837EFAC5-6C00-481E-A651-32DC487DFBBA}" type="presParOf" srcId="{DE1BA845-DAEE-4716-979E-BAB2C88C8640}" destId="{6966703B-0536-46A0-96E4-4D60FFA6EA9D}" srcOrd="0" destOrd="0" presId="urn:microsoft.com/office/officeart/2009/layout/CirclePictureHierarchy"/>
    <dgm:cxn modelId="{593186CA-6225-4F90-8088-F84FCAC67A45}" type="presParOf" srcId="{6966703B-0536-46A0-96E4-4D60FFA6EA9D}" destId="{D722BA14-1EA8-4D19-8C53-529EF7F542A6}" srcOrd="0" destOrd="0" presId="urn:microsoft.com/office/officeart/2009/layout/CirclePictureHierarchy"/>
    <dgm:cxn modelId="{1B9CA17D-94EB-456E-9A3D-F147D385B946}" type="presParOf" srcId="{D722BA14-1EA8-4D19-8C53-529EF7F542A6}" destId="{A521C3DF-90C9-4658-8C43-B90C94E4C710}" srcOrd="0" destOrd="0" presId="urn:microsoft.com/office/officeart/2009/layout/CirclePictureHierarchy"/>
    <dgm:cxn modelId="{0133F463-E54C-4377-B341-0EAF26D61F9E}" type="presParOf" srcId="{D722BA14-1EA8-4D19-8C53-529EF7F542A6}" destId="{EACF5753-BD8C-4E57-B9FA-57306C94D579}" srcOrd="1" destOrd="0" presId="urn:microsoft.com/office/officeart/2009/layout/CirclePictureHierarchy"/>
    <dgm:cxn modelId="{65FFE044-0C1D-45DC-AA85-BCDD5BAD13E6}" type="presParOf" srcId="{6966703B-0536-46A0-96E4-4D60FFA6EA9D}" destId="{0CCD0042-108F-4A3A-9B22-8F7D22929F72}" srcOrd="1" destOrd="0" presId="urn:microsoft.com/office/officeart/2009/layout/CirclePictureHierarchy"/>
    <dgm:cxn modelId="{B4AAFE72-8CA5-47D3-9313-E13B0EA24C95}" type="presParOf" srcId="{0CCD0042-108F-4A3A-9B22-8F7D22929F72}" destId="{E25501AA-E4F3-4D77-ABBD-EE222A48362C}" srcOrd="0" destOrd="0" presId="urn:microsoft.com/office/officeart/2009/layout/CirclePictureHierarchy"/>
    <dgm:cxn modelId="{E2B6B557-EA38-4C1A-8536-475CC7D4D39E}" type="presParOf" srcId="{0CCD0042-108F-4A3A-9B22-8F7D22929F72}" destId="{4E272A44-066B-4AED-A7EF-A8E1E9534EB2}" srcOrd="1" destOrd="0" presId="urn:microsoft.com/office/officeart/2009/layout/CirclePictureHierarchy"/>
    <dgm:cxn modelId="{CA7EE44D-604F-414B-832B-C48E104D4534}" type="presParOf" srcId="{4E272A44-066B-4AED-A7EF-A8E1E9534EB2}" destId="{F68CFB2B-073D-4302-9746-4828FF6E5B0F}" srcOrd="0" destOrd="0" presId="urn:microsoft.com/office/officeart/2009/layout/CirclePictureHierarchy"/>
    <dgm:cxn modelId="{6B59DEFB-4283-4EC0-A20B-E2D70AF4328F}" type="presParOf" srcId="{F68CFB2B-073D-4302-9746-4828FF6E5B0F}" destId="{E2F6B37C-677D-483C-A608-6BC5138C044C}" srcOrd="0" destOrd="0" presId="urn:microsoft.com/office/officeart/2009/layout/CirclePictureHierarchy"/>
    <dgm:cxn modelId="{F0CF0933-D7B1-4A68-B06D-34CEF0D435B5}" type="presParOf" srcId="{F68CFB2B-073D-4302-9746-4828FF6E5B0F}" destId="{30277C51-223C-4123-9B87-23AAB7CC9BF0}" srcOrd="1" destOrd="0" presId="urn:microsoft.com/office/officeart/2009/layout/CirclePictureHierarchy"/>
    <dgm:cxn modelId="{7661B1AB-3A19-472A-9CAC-C96397F7F198}" type="presParOf" srcId="{4E272A44-066B-4AED-A7EF-A8E1E9534EB2}" destId="{36320C2E-0800-47AB-9077-DAB4A22224F8}" srcOrd="1" destOrd="0" presId="urn:microsoft.com/office/officeart/2009/layout/CirclePictureHierarchy"/>
    <dgm:cxn modelId="{2F17E32E-D59A-41D7-944F-B746239E0B2B}" type="presParOf" srcId="{36320C2E-0800-47AB-9077-DAB4A22224F8}" destId="{CF3F2F07-C69F-497C-A2B0-9993C5270F52}" srcOrd="0" destOrd="0" presId="urn:microsoft.com/office/officeart/2009/layout/CirclePictureHierarchy"/>
    <dgm:cxn modelId="{38D3B6F1-011F-46F8-BC2C-B0E01B51DB36}" type="presParOf" srcId="{36320C2E-0800-47AB-9077-DAB4A22224F8}" destId="{B64A62F4-DACF-459D-9692-1FD033CB7D3C}" srcOrd="1" destOrd="0" presId="urn:microsoft.com/office/officeart/2009/layout/CirclePictureHierarchy"/>
    <dgm:cxn modelId="{4BE28188-29F9-4261-94C5-D1E9DEF50380}" type="presParOf" srcId="{B64A62F4-DACF-459D-9692-1FD033CB7D3C}" destId="{EFE26472-608C-46A0-A674-A3EFA19935F6}" srcOrd="0" destOrd="0" presId="urn:microsoft.com/office/officeart/2009/layout/CirclePictureHierarchy"/>
    <dgm:cxn modelId="{E845F604-DEFD-4962-B93A-9D1D1A6A90EA}" type="presParOf" srcId="{EFE26472-608C-46A0-A674-A3EFA19935F6}" destId="{4DEA11A3-A787-4A3F-AEDC-849FF82ABD92}" srcOrd="0" destOrd="0" presId="urn:microsoft.com/office/officeart/2009/layout/CirclePictureHierarchy"/>
    <dgm:cxn modelId="{5BAF2691-39D1-431D-837D-67C0D97985A9}" type="presParOf" srcId="{EFE26472-608C-46A0-A674-A3EFA19935F6}" destId="{6973DD98-9694-4B35-BF46-B633F98CD712}" srcOrd="1" destOrd="0" presId="urn:microsoft.com/office/officeart/2009/layout/CirclePictureHierarchy"/>
    <dgm:cxn modelId="{CF0FCADF-55C6-43A1-BF2C-6DDCFC863969}" type="presParOf" srcId="{B64A62F4-DACF-459D-9692-1FD033CB7D3C}" destId="{B91E2A83-AE94-4308-BA16-C525E03FEFA6}" srcOrd="1" destOrd="0" presId="urn:microsoft.com/office/officeart/2009/layout/CirclePictureHierarchy"/>
    <dgm:cxn modelId="{42BD1559-4E5C-4789-B995-3801700E10BE}" type="presParOf" srcId="{36320C2E-0800-47AB-9077-DAB4A22224F8}" destId="{EE1BA790-91D2-4E5C-9DED-36A29E5DE113}" srcOrd="2" destOrd="0" presId="urn:microsoft.com/office/officeart/2009/layout/CirclePictureHierarchy"/>
    <dgm:cxn modelId="{11EE9F2C-0F78-465D-A2ED-C05D10902044}" type="presParOf" srcId="{36320C2E-0800-47AB-9077-DAB4A22224F8}" destId="{5CEFC7BF-B02C-435B-B250-EA75E4661E78}" srcOrd="3" destOrd="0" presId="urn:microsoft.com/office/officeart/2009/layout/CirclePictureHierarchy"/>
    <dgm:cxn modelId="{E545647C-717A-44B6-A8BF-76218C4ED361}" type="presParOf" srcId="{5CEFC7BF-B02C-435B-B250-EA75E4661E78}" destId="{AC4D49A1-826A-49AC-91E3-C883171DD61E}" srcOrd="0" destOrd="0" presId="urn:microsoft.com/office/officeart/2009/layout/CirclePictureHierarchy"/>
    <dgm:cxn modelId="{152E26B3-992A-4A97-A75D-C93E7B071D12}" type="presParOf" srcId="{AC4D49A1-826A-49AC-91E3-C883171DD61E}" destId="{B8B21571-77AA-4283-9C9A-0431B770000C}" srcOrd="0" destOrd="0" presId="urn:microsoft.com/office/officeart/2009/layout/CirclePictureHierarchy"/>
    <dgm:cxn modelId="{020DECFA-B3B7-42BD-AA8E-811803AACB2C}" type="presParOf" srcId="{AC4D49A1-826A-49AC-91E3-C883171DD61E}" destId="{E6D9270D-F8DA-4817-A18C-90830ADF5205}" srcOrd="1" destOrd="0" presId="urn:microsoft.com/office/officeart/2009/layout/CirclePictureHierarchy"/>
    <dgm:cxn modelId="{819834FF-954D-4A0A-B9B8-B714B5B5A2C6}" type="presParOf" srcId="{5CEFC7BF-B02C-435B-B250-EA75E4661E78}" destId="{0DB5F302-7B0D-44F3-BAD9-0CA2F890063A}" srcOrd="1" destOrd="0" presId="urn:microsoft.com/office/officeart/2009/layout/CirclePictureHierarchy"/>
    <dgm:cxn modelId="{DC80C9D6-9ED6-4D22-8E63-AA8E4A58B1AB}" type="presParOf" srcId="{0CCD0042-108F-4A3A-9B22-8F7D22929F72}" destId="{D5BA9987-E609-4D9D-9104-C14477204FEF}" srcOrd="2" destOrd="0" presId="urn:microsoft.com/office/officeart/2009/layout/CirclePictureHierarchy"/>
    <dgm:cxn modelId="{4AB3DC74-9825-45A8-AD99-52F93D3E4334}" type="presParOf" srcId="{0CCD0042-108F-4A3A-9B22-8F7D22929F72}" destId="{CCCE37B1-8EA2-41A0-87D8-B02256003F73}" srcOrd="3" destOrd="0" presId="urn:microsoft.com/office/officeart/2009/layout/CirclePictureHierarchy"/>
    <dgm:cxn modelId="{0E46B0C9-7FC1-4C34-9EEF-D632DEE720CD}" type="presParOf" srcId="{CCCE37B1-8EA2-41A0-87D8-B02256003F73}" destId="{61E6E888-01B7-48C0-A1D1-27CD0A7B766E}" srcOrd="0" destOrd="0" presId="urn:microsoft.com/office/officeart/2009/layout/CirclePictureHierarchy"/>
    <dgm:cxn modelId="{3B629A67-4F7C-4604-A84D-2F34B88F0EB3}" type="presParOf" srcId="{61E6E888-01B7-48C0-A1D1-27CD0A7B766E}" destId="{D9C22A72-BBDB-4FD3-B575-456224284063}" srcOrd="0" destOrd="0" presId="urn:microsoft.com/office/officeart/2009/layout/CirclePictureHierarchy"/>
    <dgm:cxn modelId="{E7821097-4C3B-407E-A27A-5F1FBF497664}" type="presParOf" srcId="{61E6E888-01B7-48C0-A1D1-27CD0A7B766E}" destId="{FE530F0E-FB29-413D-BC14-52FCE6ED08F2}" srcOrd="1" destOrd="0" presId="urn:microsoft.com/office/officeart/2009/layout/CirclePictureHierarchy"/>
    <dgm:cxn modelId="{4B0CCC48-9121-47EB-AB54-661B39976DCB}" type="presParOf" srcId="{CCCE37B1-8EA2-41A0-87D8-B02256003F73}" destId="{3B8254C3-B839-44C7-A99E-6AF55EA90C06}" srcOrd="1" destOrd="0" presId="urn:microsoft.com/office/officeart/2009/layout/CirclePictureHierarchy"/>
    <dgm:cxn modelId="{861BFF94-DD2D-4FE0-914D-5A6477253823}" type="presParOf" srcId="{3B8254C3-B839-44C7-A99E-6AF55EA90C06}" destId="{60AD9555-CF3E-4273-8BB3-677F21D99E0E}" srcOrd="0" destOrd="0" presId="urn:microsoft.com/office/officeart/2009/layout/CirclePictureHierarchy"/>
    <dgm:cxn modelId="{5F6728E9-D6AC-4EA9-AECA-8F943EC9C38B}" type="presParOf" srcId="{3B8254C3-B839-44C7-A99E-6AF55EA90C06}" destId="{EF9A0994-6D2A-4E87-97BA-ED6DDC464F78}" srcOrd="1" destOrd="0" presId="urn:microsoft.com/office/officeart/2009/layout/CirclePictureHierarchy"/>
    <dgm:cxn modelId="{4FDD522F-6A93-4BCA-AD14-EA3CEAEB2FAC}" type="presParOf" srcId="{EF9A0994-6D2A-4E87-97BA-ED6DDC464F78}" destId="{B7863D92-F02F-4E32-A00B-077612D69F56}" srcOrd="0" destOrd="0" presId="urn:microsoft.com/office/officeart/2009/layout/CirclePictureHierarchy"/>
    <dgm:cxn modelId="{125D2309-4783-4756-AD42-02BDE53DEF92}" type="presParOf" srcId="{B7863D92-F02F-4E32-A00B-077612D69F56}" destId="{172D1969-DFB7-4C4A-BB63-4EF84DB9FEE5}" srcOrd="0" destOrd="0" presId="urn:microsoft.com/office/officeart/2009/layout/CirclePictureHierarchy"/>
    <dgm:cxn modelId="{CA9D0923-7A41-4570-A92A-2AF8E58D6342}" type="presParOf" srcId="{B7863D92-F02F-4E32-A00B-077612D69F56}" destId="{799458B3-A9A0-4867-9B51-A23E4F2798EB}" srcOrd="1" destOrd="0" presId="urn:microsoft.com/office/officeart/2009/layout/CirclePictureHierarchy"/>
    <dgm:cxn modelId="{969E9859-72C5-4989-966F-F669EACC84DD}" type="presParOf" srcId="{EF9A0994-6D2A-4E87-97BA-ED6DDC464F78}" destId="{FDB2B69D-AAEB-46E8-B9B0-9AE825541532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480F17-3BFC-425E-A317-63899C889A9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39E95D-F4F7-49DB-9C8D-73BA568B93C2}">
      <dgm:prSet phldrT="[Текст]"/>
      <dgm:spPr/>
      <dgm:t>
        <a:bodyPr/>
        <a:lstStyle/>
        <a:p>
          <a:r>
            <a:rPr lang="ru-RU" dirty="0" smtClean="0"/>
            <a:t>Сумма индивидуальных ц=ц 1 уровня</a:t>
          </a:r>
          <a:endParaRPr lang="ru-RU" dirty="0"/>
        </a:p>
      </dgm:t>
    </dgm:pt>
    <dgm:pt modelId="{4587C3F4-2371-4C33-A9FE-E248E89F9133}" type="parTrans" cxnId="{5F14452E-BDE8-4389-81DE-9875DA6D0B04}">
      <dgm:prSet/>
      <dgm:spPr/>
      <dgm:t>
        <a:bodyPr/>
        <a:lstStyle/>
        <a:p>
          <a:endParaRPr lang="ru-RU"/>
        </a:p>
      </dgm:t>
    </dgm:pt>
    <dgm:pt modelId="{31FDF2C6-9997-4B9E-B909-7545CFECB71F}" type="sibTrans" cxnId="{5F14452E-BDE8-4389-81DE-9875DA6D0B04}">
      <dgm:prSet/>
      <dgm:spPr/>
      <dgm:t>
        <a:bodyPr/>
        <a:lstStyle/>
        <a:p>
          <a:endParaRPr lang="ru-RU"/>
        </a:p>
      </dgm:t>
    </dgm:pt>
    <dgm:pt modelId="{45FFF2F2-BE6A-4954-9074-BF6D42D7FB5D}">
      <dgm:prSet phldrT="[Текст]"/>
      <dgm:spPr/>
      <dgm:t>
        <a:bodyPr/>
        <a:lstStyle/>
        <a:p>
          <a:r>
            <a:rPr lang="ru-RU" dirty="0" smtClean="0"/>
            <a:t>План мониторинга – контрольные точки</a:t>
          </a:r>
          <a:endParaRPr lang="ru-RU" dirty="0"/>
        </a:p>
      </dgm:t>
    </dgm:pt>
    <dgm:pt modelId="{36F1AEA5-2438-423A-874C-3E66236FFB21}" type="parTrans" cxnId="{F317BF45-72B9-40A4-A72F-2BD1E1C70575}">
      <dgm:prSet/>
      <dgm:spPr/>
      <dgm:t>
        <a:bodyPr/>
        <a:lstStyle/>
        <a:p>
          <a:endParaRPr lang="ru-RU"/>
        </a:p>
      </dgm:t>
    </dgm:pt>
    <dgm:pt modelId="{02B6D89C-AF5F-463C-BA17-5CD4C0D4D47B}" type="sibTrans" cxnId="{F317BF45-72B9-40A4-A72F-2BD1E1C70575}">
      <dgm:prSet/>
      <dgm:spPr/>
      <dgm:t>
        <a:bodyPr/>
        <a:lstStyle/>
        <a:p>
          <a:endParaRPr lang="ru-RU"/>
        </a:p>
      </dgm:t>
    </dgm:pt>
    <dgm:pt modelId="{3AFD5E42-B1DD-4D1D-8344-D29A8DC1C407}">
      <dgm:prSet phldrT="[Текст]"/>
      <dgm:spPr/>
      <dgm:t>
        <a:bodyPr/>
        <a:lstStyle/>
        <a:p>
          <a:r>
            <a:rPr lang="ru-RU" dirty="0" smtClean="0"/>
            <a:t>Оценка и вознаграждение</a:t>
          </a:r>
          <a:endParaRPr lang="ru-RU" dirty="0"/>
        </a:p>
      </dgm:t>
    </dgm:pt>
    <dgm:pt modelId="{0CC430FD-52C5-4AC6-89F2-DE88B5B935F8}" type="parTrans" cxnId="{3C85ED03-7CAE-42A7-89FC-2688C822924F}">
      <dgm:prSet/>
      <dgm:spPr/>
      <dgm:t>
        <a:bodyPr/>
        <a:lstStyle/>
        <a:p>
          <a:endParaRPr lang="ru-RU"/>
        </a:p>
      </dgm:t>
    </dgm:pt>
    <dgm:pt modelId="{24502861-DAA5-4325-97BA-5B81D8CA9B59}" type="sibTrans" cxnId="{3C85ED03-7CAE-42A7-89FC-2688C822924F}">
      <dgm:prSet/>
      <dgm:spPr/>
      <dgm:t>
        <a:bodyPr/>
        <a:lstStyle/>
        <a:p>
          <a:endParaRPr lang="ru-RU"/>
        </a:p>
      </dgm:t>
    </dgm:pt>
    <dgm:pt modelId="{2D359558-A18A-4CF5-96B2-48DFD8889F2C}" type="pres">
      <dgm:prSet presAssocID="{9E480F17-3BFC-425E-A317-63899C889A9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3F89DCC-C5A2-4B29-AFA7-A24644329C89}" type="pres">
      <dgm:prSet presAssocID="{9E480F17-3BFC-425E-A317-63899C889A99}" presName="Name1" presStyleCnt="0"/>
      <dgm:spPr/>
    </dgm:pt>
    <dgm:pt modelId="{A70C40B7-5574-46B5-AC05-A6993A953AB5}" type="pres">
      <dgm:prSet presAssocID="{9E480F17-3BFC-425E-A317-63899C889A99}" presName="cycle" presStyleCnt="0"/>
      <dgm:spPr/>
    </dgm:pt>
    <dgm:pt modelId="{FB12AC9D-3262-4214-8725-2375CF91B461}" type="pres">
      <dgm:prSet presAssocID="{9E480F17-3BFC-425E-A317-63899C889A99}" presName="srcNode" presStyleLbl="node1" presStyleIdx="0" presStyleCnt="3"/>
      <dgm:spPr/>
    </dgm:pt>
    <dgm:pt modelId="{3976ABEF-7D01-4A28-8E4B-067785EB649F}" type="pres">
      <dgm:prSet presAssocID="{9E480F17-3BFC-425E-A317-63899C889A99}" presName="conn" presStyleLbl="parChTrans1D2" presStyleIdx="0" presStyleCnt="1"/>
      <dgm:spPr/>
      <dgm:t>
        <a:bodyPr/>
        <a:lstStyle/>
        <a:p>
          <a:endParaRPr lang="ru-RU"/>
        </a:p>
      </dgm:t>
    </dgm:pt>
    <dgm:pt modelId="{8071D324-0890-4A1F-B4EB-B9C5460F3CF8}" type="pres">
      <dgm:prSet presAssocID="{9E480F17-3BFC-425E-A317-63899C889A99}" presName="extraNode" presStyleLbl="node1" presStyleIdx="0" presStyleCnt="3"/>
      <dgm:spPr/>
    </dgm:pt>
    <dgm:pt modelId="{45005643-8464-4C5F-A251-9553A2BBD36E}" type="pres">
      <dgm:prSet presAssocID="{9E480F17-3BFC-425E-A317-63899C889A99}" presName="dstNode" presStyleLbl="node1" presStyleIdx="0" presStyleCnt="3"/>
      <dgm:spPr/>
    </dgm:pt>
    <dgm:pt modelId="{1789D88E-42E9-4AD7-9FC3-2479B05F3F6F}" type="pres">
      <dgm:prSet presAssocID="{2C39E95D-F4F7-49DB-9C8D-73BA568B93C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E2007C-B996-475B-B46F-165F94D394B0}" type="pres">
      <dgm:prSet presAssocID="{2C39E95D-F4F7-49DB-9C8D-73BA568B93C2}" presName="accent_1" presStyleCnt="0"/>
      <dgm:spPr/>
    </dgm:pt>
    <dgm:pt modelId="{AB7395A7-9718-45D1-8402-BA266DB9FF0A}" type="pres">
      <dgm:prSet presAssocID="{2C39E95D-F4F7-49DB-9C8D-73BA568B93C2}" presName="accentRepeatNode" presStyleLbl="solidFgAcc1" presStyleIdx="0" presStyleCnt="3"/>
      <dgm:spPr/>
    </dgm:pt>
    <dgm:pt modelId="{2529A763-F82B-4E1D-9FD7-5ED254533F21}" type="pres">
      <dgm:prSet presAssocID="{45FFF2F2-BE6A-4954-9074-BF6D42D7FB5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5AC1B5-6CE0-401D-B83E-8A2948464D20}" type="pres">
      <dgm:prSet presAssocID="{45FFF2F2-BE6A-4954-9074-BF6D42D7FB5D}" presName="accent_2" presStyleCnt="0"/>
      <dgm:spPr/>
    </dgm:pt>
    <dgm:pt modelId="{6DDDB0A4-1269-4606-AD5C-640C5E9AD59D}" type="pres">
      <dgm:prSet presAssocID="{45FFF2F2-BE6A-4954-9074-BF6D42D7FB5D}" presName="accentRepeatNode" presStyleLbl="solidFgAcc1" presStyleIdx="1" presStyleCnt="3"/>
      <dgm:spPr/>
    </dgm:pt>
    <dgm:pt modelId="{6380AED1-4CE3-4DF9-8AF1-55D9383B46CD}" type="pres">
      <dgm:prSet presAssocID="{3AFD5E42-B1DD-4D1D-8344-D29A8DC1C407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A4F567-2F62-40F2-8399-6A2DBBF6AC13}" type="pres">
      <dgm:prSet presAssocID="{3AFD5E42-B1DD-4D1D-8344-D29A8DC1C407}" presName="accent_3" presStyleCnt="0"/>
      <dgm:spPr/>
    </dgm:pt>
    <dgm:pt modelId="{D39AAEB1-900E-48A0-BD59-30925C4E7AC0}" type="pres">
      <dgm:prSet presAssocID="{3AFD5E42-B1DD-4D1D-8344-D29A8DC1C407}" presName="accentRepeatNode" presStyleLbl="solidFgAcc1" presStyleIdx="2" presStyleCnt="3"/>
      <dgm:spPr/>
    </dgm:pt>
  </dgm:ptLst>
  <dgm:cxnLst>
    <dgm:cxn modelId="{DC2B898F-3086-4DD5-BBD9-B812F75AB6DE}" type="presOf" srcId="{3AFD5E42-B1DD-4D1D-8344-D29A8DC1C407}" destId="{6380AED1-4CE3-4DF9-8AF1-55D9383B46CD}" srcOrd="0" destOrd="0" presId="urn:microsoft.com/office/officeart/2008/layout/VerticalCurvedList"/>
    <dgm:cxn modelId="{5F14452E-BDE8-4389-81DE-9875DA6D0B04}" srcId="{9E480F17-3BFC-425E-A317-63899C889A99}" destId="{2C39E95D-F4F7-49DB-9C8D-73BA568B93C2}" srcOrd="0" destOrd="0" parTransId="{4587C3F4-2371-4C33-A9FE-E248E89F9133}" sibTransId="{31FDF2C6-9997-4B9E-B909-7545CFECB71F}"/>
    <dgm:cxn modelId="{E6D78C92-1C57-481D-B0AC-8DC3E202C981}" type="presOf" srcId="{9E480F17-3BFC-425E-A317-63899C889A99}" destId="{2D359558-A18A-4CF5-96B2-48DFD8889F2C}" srcOrd="0" destOrd="0" presId="urn:microsoft.com/office/officeart/2008/layout/VerticalCurvedList"/>
    <dgm:cxn modelId="{3C85ED03-7CAE-42A7-89FC-2688C822924F}" srcId="{9E480F17-3BFC-425E-A317-63899C889A99}" destId="{3AFD5E42-B1DD-4D1D-8344-D29A8DC1C407}" srcOrd="2" destOrd="0" parTransId="{0CC430FD-52C5-4AC6-89F2-DE88B5B935F8}" sibTransId="{24502861-DAA5-4325-97BA-5B81D8CA9B59}"/>
    <dgm:cxn modelId="{7221B967-48B2-48F6-A850-205F88D2ED97}" type="presOf" srcId="{31FDF2C6-9997-4B9E-B909-7545CFECB71F}" destId="{3976ABEF-7D01-4A28-8E4B-067785EB649F}" srcOrd="0" destOrd="0" presId="urn:microsoft.com/office/officeart/2008/layout/VerticalCurvedList"/>
    <dgm:cxn modelId="{F317BF45-72B9-40A4-A72F-2BD1E1C70575}" srcId="{9E480F17-3BFC-425E-A317-63899C889A99}" destId="{45FFF2F2-BE6A-4954-9074-BF6D42D7FB5D}" srcOrd="1" destOrd="0" parTransId="{36F1AEA5-2438-423A-874C-3E66236FFB21}" sibTransId="{02B6D89C-AF5F-463C-BA17-5CD4C0D4D47B}"/>
    <dgm:cxn modelId="{C6303C79-D420-400F-AF82-8CC37ABE446A}" type="presOf" srcId="{2C39E95D-F4F7-49DB-9C8D-73BA568B93C2}" destId="{1789D88E-42E9-4AD7-9FC3-2479B05F3F6F}" srcOrd="0" destOrd="0" presId="urn:microsoft.com/office/officeart/2008/layout/VerticalCurvedList"/>
    <dgm:cxn modelId="{26BDB9AF-359A-4F48-A95B-3D9BA7906187}" type="presOf" srcId="{45FFF2F2-BE6A-4954-9074-BF6D42D7FB5D}" destId="{2529A763-F82B-4E1D-9FD7-5ED254533F21}" srcOrd="0" destOrd="0" presId="urn:microsoft.com/office/officeart/2008/layout/VerticalCurvedList"/>
    <dgm:cxn modelId="{B4C2FE7D-F64A-4AE6-A53D-3F142BBA4390}" type="presParOf" srcId="{2D359558-A18A-4CF5-96B2-48DFD8889F2C}" destId="{53F89DCC-C5A2-4B29-AFA7-A24644329C89}" srcOrd="0" destOrd="0" presId="urn:microsoft.com/office/officeart/2008/layout/VerticalCurvedList"/>
    <dgm:cxn modelId="{9CEC5B06-BA03-4F2B-9FA7-5CD1E3959F70}" type="presParOf" srcId="{53F89DCC-C5A2-4B29-AFA7-A24644329C89}" destId="{A70C40B7-5574-46B5-AC05-A6993A953AB5}" srcOrd="0" destOrd="0" presId="urn:microsoft.com/office/officeart/2008/layout/VerticalCurvedList"/>
    <dgm:cxn modelId="{FDD59DCF-7FDC-44B4-912C-0793A5A7E62C}" type="presParOf" srcId="{A70C40B7-5574-46B5-AC05-A6993A953AB5}" destId="{FB12AC9D-3262-4214-8725-2375CF91B461}" srcOrd="0" destOrd="0" presId="urn:microsoft.com/office/officeart/2008/layout/VerticalCurvedList"/>
    <dgm:cxn modelId="{CC6572E6-8D7F-4944-B30D-F3AF434BE797}" type="presParOf" srcId="{A70C40B7-5574-46B5-AC05-A6993A953AB5}" destId="{3976ABEF-7D01-4A28-8E4B-067785EB649F}" srcOrd="1" destOrd="0" presId="urn:microsoft.com/office/officeart/2008/layout/VerticalCurvedList"/>
    <dgm:cxn modelId="{DEFC93F1-FE79-494B-BEE7-CE677E1B81AC}" type="presParOf" srcId="{A70C40B7-5574-46B5-AC05-A6993A953AB5}" destId="{8071D324-0890-4A1F-B4EB-B9C5460F3CF8}" srcOrd="2" destOrd="0" presId="urn:microsoft.com/office/officeart/2008/layout/VerticalCurvedList"/>
    <dgm:cxn modelId="{72D96596-4028-4C85-BAF6-35FF07261248}" type="presParOf" srcId="{A70C40B7-5574-46B5-AC05-A6993A953AB5}" destId="{45005643-8464-4C5F-A251-9553A2BBD36E}" srcOrd="3" destOrd="0" presId="urn:microsoft.com/office/officeart/2008/layout/VerticalCurvedList"/>
    <dgm:cxn modelId="{EE989895-66C7-4B00-BC93-0D8632C6D560}" type="presParOf" srcId="{53F89DCC-C5A2-4B29-AFA7-A24644329C89}" destId="{1789D88E-42E9-4AD7-9FC3-2479B05F3F6F}" srcOrd="1" destOrd="0" presId="urn:microsoft.com/office/officeart/2008/layout/VerticalCurvedList"/>
    <dgm:cxn modelId="{801720DE-444A-4BE3-9D13-12C8E6CE2A40}" type="presParOf" srcId="{53F89DCC-C5A2-4B29-AFA7-A24644329C89}" destId="{7CE2007C-B996-475B-B46F-165F94D394B0}" srcOrd="2" destOrd="0" presId="urn:microsoft.com/office/officeart/2008/layout/VerticalCurvedList"/>
    <dgm:cxn modelId="{A7DE999F-E49B-443D-82A2-847E81A95764}" type="presParOf" srcId="{7CE2007C-B996-475B-B46F-165F94D394B0}" destId="{AB7395A7-9718-45D1-8402-BA266DB9FF0A}" srcOrd="0" destOrd="0" presId="urn:microsoft.com/office/officeart/2008/layout/VerticalCurvedList"/>
    <dgm:cxn modelId="{F34C238D-7E10-4569-9B00-6E166DBD3D31}" type="presParOf" srcId="{53F89DCC-C5A2-4B29-AFA7-A24644329C89}" destId="{2529A763-F82B-4E1D-9FD7-5ED254533F21}" srcOrd="3" destOrd="0" presId="urn:microsoft.com/office/officeart/2008/layout/VerticalCurvedList"/>
    <dgm:cxn modelId="{759B7F3F-756D-40D0-977C-B56FB088FFC9}" type="presParOf" srcId="{53F89DCC-C5A2-4B29-AFA7-A24644329C89}" destId="{F85AC1B5-6CE0-401D-B83E-8A2948464D20}" srcOrd="4" destOrd="0" presId="urn:microsoft.com/office/officeart/2008/layout/VerticalCurvedList"/>
    <dgm:cxn modelId="{72E0BFE9-3FEC-48F6-96A1-7EF0DAE8C16A}" type="presParOf" srcId="{F85AC1B5-6CE0-401D-B83E-8A2948464D20}" destId="{6DDDB0A4-1269-4606-AD5C-640C5E9AD59D}" srcOrd="0" destOrd="0" presId="urn:microsoft.com/office/officeart/2008/layout/VerticalCurvedList"/>
    <dgm:cxn modelId="{41FF53FD-2A1A-41B1-8A13-387EBD6004E0}" type="presParOf" srcId="{53F89DCC-C5A2-4B29-AFA7-A24644329C89}" destId="{6380AED1-4CE3-4DF9-8AF1-55D9383B46CD}" srcOrd="5" destOrd="0" presId="urn:microsoft.com/office/officeart/2008/layout/VerticalCurvedList"/>
    <dgm:cxn modelId="{A2BC098E-8763-4BD6-B641-C09DCDD5463E}" type="presParOf" srcId="{53F89DCC-C5A2-4B29-AFA7-A24644329C89}" destId="{FAA4F567-2F62-40F2-8399-6A2DBBF6AC13}" srcOrd="6" destOrd="0" presId="urn:microsoft.com/office/officeart/2008/layout/VerticalCurvedList"/>
    <dgm:cxn modelId="{1D0761CB-A851-4352-8430-D11DECFC26DD}" type="presParOf" srcId="{FAA4F567-2F62-40F2-8399-6A2DBBF6AC13}" destId="{D39AAEB1-900E-48A0-BD59-30925C4E7AC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EBA2F89-34D7-4EDC-9B25-9DD333965254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7BE197-D0B7-4196-B8D1-85B87BA7BDF0}">
      <dgm:prSet phldrT="[Текст]"/>
      <dgm:spPr/>
      <dgm:t>
        <a:bodyPr/>
        <a:lstStyle/>
        <a:p>
          <a:r>
            <a:rPr lang="ru-RU" dirty="0" smtClean="0"/>
            <a:t>Постановка </a:t>
          </a:r>
          <a:r>
            <a:rPr lang="en-US" dirty="0" smtClean="0"/>
            <a:t>smart</a:t>
          </a:r>
          <a:r>
            <a:rPr lang="ru-RU" dirty="0" smtClean="0"/>
            <a:t> - целей</a:t>
          </a:r>
          <a:endParaRPr lang="ru-RU" dirty="0"/>
        </a:p>
      </dgm:t>
    </dgm:pt>
    <dgm:pt modelId="{8E2E21EC-07C7-4B35-B4BC-B839F7450F88}" type="parTrans" cxnId="{8B27367D-52DD-47F5-AE27-CD0D86B1FA18}">
      <dgm:prSet/>
      <dgm:spPr/>
      <dgm:t>
        <a:bodyPr/>
        <a:lstStyle/>
        <a:p>
          <a:endParaRPr lang="ru-RU"/>
        </a:p>
      </dgm:t>
    </dgm:pt>
    <dgm:pt modelId="{9B375B49-8062-43C1-931B-EDD50E6E813A}" type="sibTrans" cxnId="{8B27367D-52DD-47F5-AE27-CD0D86B1FA18}">
      <dgm:prSet/>
      <dgm:spPr/>
      <dgm:t>
        <a:bodyPr/>
        <a:lstStyle/>
        <a:p>
          <a:endParaRPr lang="ru-RU"/>
        </a:p>
      </dgm:t>
    </dgm:pt>
    <dgm:pt modelId="{7A1E1019-7842-433E-9F98-D8B36EE299E4}">
      <dgm:prSet phldrT="[Текст]"/>
      <dgm:spPr/>
      <dgm:t>
        <a:bodyPr/>
        <a:lstStyle/>
        <a:p>
          <a:r>
            <a:rPr lang="ru-RU" dirty="0" smtClean="0"/>
            <a:t>Каскадирование </a:t>
          </a:r>
          <a:endParaRPr lang="ru-RU" dirty="0"/>
        </a:p>
      </dgm:t>
    </dgm:pt>
    <dgm:pt modelId="{8B74D978-90A0-4ED0-93DD-880534ECA4FB}" type="parTrans" cxnId="{79F7C98E-E0AD-423A-831E-7E79055725A0}">
      <dgm:prSet/>
      <dgm:spPr/>
      <dgm:t>
        <a:bodyPr/>
        <a:lstStyle/>
        <a:p>
          <a:endParaRPr lang="ru-RU"/>
        </a:p>
      </dgm:t>
    </dgm:pt>
    <dgm:pt modelId="{BBDAF86A-0836-4A18-AAAC-D72E71AFA4D0}" type="sibTrans" cxnId="{79F7C98E-E0AD-423A-831E-7E79055725A0}">
      <dgm:prSet/>
      <dgm:spPr/>
      <dgm:t>
        <a:bodyPr/>
        <a:lstStyle/>
        <a:p>
          <a:endParaRPr lang="ru-RU"/>
        </a:p>
      </dgm:t>
    </dgm:pt>
    <dgm:pt modelId="{B5C7064F-2B62-42B4-B497-56C445E48946}">
      <dgm:prSet phldrT="[Текст]"/>
      <dgm:spPr/>
      <dgm:t>
        <a:bodyPr/>
        <a:lstStyle/>
        <a:p>
          <a:r>
            <a:rPr lang="ru-RU" dirty="0" smtClean="0"/>
            <a:t>Мониторинг </a:t>
          </a:r>
          <a:endParaRPr lang="ru-RU" dirty="0"/>
        </a:p>
      </dgm:t>
    </dgm:pt>
    <dgm:pt modelId="{5A6B8844-5B1F-47C9-B7C5-DEE57196A5A9}" type="parTrans" cxnId="{37E9D1B9-E101-4DB2-A65D-874D8895425C}">
      <dgm:prSet/>
      <dgm:spPr/>
      <dgm:t>
        <a:bodyPr/>
        <a:lstStyle/>
        <a:p>
          <a:endParaRPr lang="ru-RU"/>
        </a:p>
      </dgm:t>
    </dgm:pt>
    <dgm:pt modelId="{CF7C1F62-4AF8-4ED2-A5AF-EE303F32617D}" type="sibTrans" cxnId="{37E9D1B9-E101-4DB2-A65D-874D8895425C}">
      <dgm:prSet/>
      <dgm:spPr/>
      <dgm:t>
        <a:bodyPr/>
        <a:lstStyle/>
        <a:p>
          <a:endParaRPr lang="ru-RU"/>
        </a:p>
      </dgm:t>
    </dgm:pt>
    <dgm:pt modelId="{B33C0ACC-254C-42BF-B183-5F092EC2F185}">
      <dgm:prSet phldrT="[Текст]"/>
      <dgm:spPr/>
      <dgm:t>
        <a:bodyPr/>
        <a:lstStyle/>
        <a:p>
          <a:r>
            <a:rPr lang="ru-RU" dirty="0" smtClean="0"/>
            <a:t>Оценка эффективности</a:t>
          </a:r>
          <a:endParaRPr lang="ru-RU" dirty="0"/>
        </a:p>
      </dgm:t>
    </dgm:pt>
    <dgm:pt modelId="{3E377E24-CBDC-4BDB-82AE-31518AE5BFA0}" type="parTrans" cxnId="{3B95A9C2-9E01-400E-9044-F2882D100444}">
      <dgm:prSet/>
      <dgm:spPr/>
      <dgm:t>
        <a:bodyPr/>
        <a:lstStyle/>
        <a:p>
          <a:endParaRPr lang="ru-RU"/>
        </a:p>
      </dgm:t>
    </dgm:pt>
    <dgm:pt modelId="{FCBE5DB1-F3DF-467C-B300-CE63495162E4}" type="sibTrans" cxnId="{3B95A9C2-9E01-400E-9044-F2882D100444}">
      <dgm:prSet/>
      <dgm:spPr/>
      <dgm:t>
        <a:bodyPr/>
        <a:lstStyle/>
        <a:p>
          <a:endParaRPr lang="ru-RU"/>
        </a:p>
      </dgm:t>
    </dgm:pt>
    <dgm:pt modelId="{88A4BD94-C6E4-4835-954A-BF212F76F877}">
      <dgm:prSet phldrT="[Текст]"/>
      <dgm:spPr/>
      <dgm:t>
        <a:bodyPr/>
        <a:lstStyle/>
        <a:p>
          <a:r>
            <a:rPr lang="ru-RU" dirty="0" smtClean="0"/>
            <a:t>Вознаграждение по результатам</a:t>
          </a:r>
          <a:endParaRPr lang="ru-RU" dirty="0"/>
        </a:p>
      </dgm:t>
    </dgm:pt>
    <dgm:pt modelId="{8DF7B25E-A0B5-40FE-8ADE-97B8F9739DEE}" type="parTrans" cxnId="{86B451E9-DF81-4A4E-BACC-CE2FEEFC1A5D}">
      <dgm:prSet/>
      <dgm:spPr/>
      <dgm:t>
        <a:bodyPr/>
        <a:lstStyle/>
        <a:p>
          <a:endParaRPr lang="ru-RU"/>
        </a:p>
      </dgm:t>
    </dgm:pt>
    <dgm:pt modelId="{605642B1-A1C4-4D8E-B211-4D5FF7AD76C8}" type="sibTrans" cxnId="{86B451E9-DF81-4A4E-BACC-CE2FEEFC1A5D}">
      <dgm:prSet/>
      <dgm:spPr/>
      <dgm:t>
        <a:bodyPr/>
        <a:lstStyle/>
        <a:p>
          <a:endParaRPr lang="ru-RU"/>
        </a:p>
      </dgm:t>
    </dgm:pt>
    <dgm:pt modelId="{BDB805AC-4241-4A9B-B0F3-5BBDD52E3BD6}" type="pres">
      <dgm:prSet presAssocID="{AEBA2F89-34D7-4EDC-9B25-9DD33396525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8F6998-F41F-411A-8C97-E9520973DCBC}" type="pres">
      <dgm:prSet presAssocID="{AEBA2F89-34D7-4EDC-9B25-9DD333965254}" presName="cycle" presStyleCnt="0"/>
      <dgm:spPr/>
    </dgm:pt>
    <dgm:pt modelId="{5AED16E5-C5B2-4FA6-BB8B-A4F9B04FF13E}" type="pres">
      <dgm:prSet presAssocID="{E07BE197-D0B7-4196-B8D1-85B87BA7BDF0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43A77-300B-4973-BF2A-19A3E4177FB2}" type="pres">
      <dgm:prSet presAssocID="{9B375B49-8062-43C1-931B-EDD50E6E813A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CB9D3F0F-0DC5-4B6E-A36E-87FAB1C485F7}" type="pres">
      <dgm:prSet presAssocID="{7A1E1019-7842-433E-9F98-D8B36EE299E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DDF434-132C-4263-BCAC-A2B15F100A83}" type="pres">
      <dgm:prSet presAssocID="{B5C7064F-2B62-42B4-B497-56C445E48946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FEAE3-982B-421A-9706-273B840E398C}" type="pres">
      <dgm:prSet presAssocID="{B33C0ACC-254C-42BF-B183-5F092EC2F185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EB3455-6B72-43F5-B891-A2B6E48AB5E1}" type="pres">
      <dgm:prSet presAssocID="{88A4BD94-C6E4-4835-954A-BF212F76F877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53AB22-005A-41CF-BCFD-846EBA93CBDC}" type="presOf" srcId="{9B375B49-8062-43C1-931B-EDD50E6E813A}" destId="{62843A77-300B-4973-BF2A-19A3E4177FB2}" srcOrd="0" destOrd="0" presId="urn:microsoft.com/office/officeart/2005/8/layout/cycle3"/>
    <dgm:cxn modelId="{667CF744-562D-4481-AC27-BE1DBECE1C5C}" type="presOf" srcId="{E07BE197-D0B7-4196-B8D1-85B87BA7BDF0}" destId="{5AED16E5-C5B2-4FA6-BB8B-A4F9B04FF13E}" srcOrd="0" destOrd="0" presId="urn:microsoft.com/office/officeart/2005/8/layout/cycle3"/>
    <dgm:cxn modelId="{37E9D1B9-E101-4DB2-A65D-874D8895425C}" srcId="{AEBA2F89-34D7-4EDC-9B25-9DD333965254}" destId="{B5C7064F-2B62-42B4-B497-56C445E48946}" srcOrd="2" destOrd="0" parTransId="{5A6B8844-5B1F-47C9-B7C5-DEE57196A5A9}" sibTransId="{CF7C1F62-4AF8-4ED2-A5AF-EE303F32617D}"/>
    <dgm:cxn modelId="{98D28BF2-E5DC-4B38-ADD7-F5FF9EAEDA80}" type="presOf" srcId="{AEBA2F89-34D7-4EDC-9B25-9DD333965254}" destId="{BDB805AC-4241-4A9B-B0F3-5BBDD52E3BD6}" srcOrd="0" destOrd="0" presId="urn:microsoft.com/office/officeart/2005/8/layout/cycle3"/>
    <dgm:cxn modelId="{F0A87B3E-D90C-4A7C-8E32-42999DD0D6F7}" type="presOf" srcId="{7A1E1019-7842-433E-9F98-D8B36EE299E4}" destId="{CB9D3F0F-0DC5-4B6E-A36E-87FAB1C485F7}" srcOrd="0" destOrd="0" presId="urn:microsoft.com/office/officeart/2005/8/layout/cycle3"/>
    <dgm:cxn modelId="{8B27367D-52DD-47F5-AE27-CD0D86B1FA18}" srcId="{AEBA2F89-34D7-4EDC-9B25-9DD333965254}" destId="{E07BE197-D0B7-4196-B8D1-85B87BA7BDF0}" srcOrd="0" destOrd="0" parTransId="{8E2E21EC-07C7-4B35-B4BC-B839F7450F88}" sibTransId="{9B375B49-8062-43C1-931B-EDD50E6E813A}"/>
    <dgm:cxn modelId="{0A9853E4-8B93-4705-89A6-33506D55BBBC}" type="presOf" srcId="{B5C7064F-2B62-42B4-B497-56C445E48946}" destId="{35DDF434-132C-4263-BCAC-A2B15F100A83}" srcOrd="0" destOrd="0" presId="urn:microsoft.com/office/officeart/2005/8/layout/cycle3"/>
    <dgm:cxn modelId="{925FA563-ED79-4F05-AC32-F72D20C0166E}" type="presOf" srcId="{88A4BD94-C6E4-4835-954A-BF212F76F877}" destId="{E9EB3455-6B72-43F5-B891-A2B6E48AB5E1}" srcOrd="0" destOrd="0" presId="urn:microsoft.com/office/officeart/2005/8/layout/cycle3"/>
    <dgm:cxn modelId="{79F7C98E-E0AD-423A-831E-7E79055725A0}" srcId="{AEBA2F89-34D7-4EDC-9B25-9DD333965254}" destId="{7A1E1019-7842-433E-9F98-D8B36EE299E4}" srcOrd="1" destOrd="0" parTransId="{8B74D978-90A0-4ED0-93DD-880534ECA4FB}" sibTransId="{BBDAF86A-0836-4A18-AAAC-D72E71AFA4D0}"/>
    <dgm:cxn modelId="{86B451E9-DF81-4A4E-BACC-CE2FEEFC1A5D}" srcId="{AEBA2F89-34D7-4EDC-9B25-9DD333965254}" destId="{88A4BD94-C6E4-4835-954A-BF212F76F877}" srcOrd="4" destOrd="0" parTransId="{8DF7B25E-A0B5-40FE-8ADE-97B8F9739DEE}" sibTransId="{605642B1-A1C4-4D8E-B211-4D5FF7AD76C8}"/>
    <dgm:cxn modelId="{3B95A9C2-9E01-400E-9044-F2882D100444}" srcId="{AEBA2F89-34D7-4EDC-9B25-9DD333965254}" destId="{B33C0ACC-254C-42BF-B183-5F092EC2F185}" srcOrd="3" destOrd="0" parTransId="{3E377E24-CBDC-4BDB-82AE-31518AE5BFA0}" sibTransId="{FCBE5DB1-F3DF-467C-B300-CE63495162E4}"/>
    <dgm:cxn modelId="{EF3A681D-80E4-4716-B8A8-CA267130FA5E}" type="presOf" srcId="{B33C0ACC-254C-42BF-B183-5F092EC2F185}" destId="{E1AFEAE3-982B-421A-9706-273B840E398C}" srcOrd="0" destOrd="0" presId="urn:microsoft.com/office/officeart/2005/8/layout/cycle3"/>
    <dgm:cxn modelId="{DC04905C-315C-4F48-80DF-F94F5B196B8E}" type="presParOf" srcId="{BDB805AC-4241-4A9B-B0F3-5BBDD52E3BD6}" destId="{608F6998-F41F-411A-8C97-E9520973DCBC}" srcOrd="0" destOrd="0" presId="urn:microsoft.com/office/officeart/2005/8/layout/cycle3"/>
    <dgm:cxn modelId="{DE2E958D-030D-4F26-8361-2E73722D2742}" type="presParOf" srcId="{608F6998-F41F-411A-8C97-E9520973DCBC}" destId="{5AED16E5-C5B2-4FA6-BB8B-A4F9B04FF13E}" srcOrd="0" destOrd="0" presId="urn:microsoft.com/office/officeart/2005/8/layout/cycle3"/>
    <dgm:cxn modelId="{2D9EA783-FB4F-4F34-ABFB-679B94A44420}" type="presParOf" srcId="{608F6998-F41F-411A-8C97-E9520973DCBC}" destId="{62843A77-300B-4973-BF2A-19A3E4177FB2}" srcOrd="1" destOrd="0" presId="urn:microsoft.com/office/officeart/2005/8/layout/cycle3"/>
    <dgm:cxn modelId="{615FB337-9120-4F56-82E1-2CFFEC1B4C16}" type="presParOf" srcId="{608F6998-F41F-411A-8C97-E9520973DCBC}" destId="{CB9D3F0F-0DC5-4B6E-A36E-87FAB1C485F7}" srcOrd="2" destOrd="0" presId="urn:microsoft.com/office/officeart/2005/8/layout/cycle3"/>
    <dgm:cxn modelId="{DCB30235-647A-4E1C-952A-E489BDDDE0EE}" type="presParOf" srcId="{608F6998-F41F-411A-8C97-E9520973DCBC}" destId="{35DDF434-132C-4263-BCAC-A2B15F100A83}" srcOrd="3" destOrd="0" presId="urn:microsoft.com/office/officeart/2005/8/layout/cycle3"/>
    <dgm:cxn modelId="{0DD97FC9-71AA-46E9-9C29-B56AB3E9012E}" type="presParOf" srcId="{608F6998-F41F-411A-8C97-E9520973DCBC}" destId="{E1AFEAE3-982B-421A-9706-273B840E398C}" srcOrd="4" destOrd="0" presId="urn:microsoft.com/office/officeart/2005/8/layout/cycle3"/>
    <dgm:cxn modelId="{023F179C-CC03-4967-8E55-487BE6402741}" type="presParOf" srcId="{608F6998-F41F-411A-8C97-E9520973DCBC}" destId="{E9EB3455-6B72-43F5-B891-A2B6E48AB5E1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5C143-F6F2-4971-9A89-06ADB6CB63B0}">
      <dsp:nvSpPr>
        <dsp:cNvPr id="0" name=""/>
        <dsp:cNvSpPr/>
      </dsp:nvSpPr>
      <dsp:spPr>
        <a:xfrm>
          <a:off x="3086099" y="0"/>
          <a:ext cx="2057400" cy="1219200"/>
        </a:xfrm>
        <a:prstGeom prst="trapezoid">
          <a:avLst>
            <a:gd name="adj" fmla="val 8437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Современные методы и инструменты (</a:t>
          </a:r>
          <a:r>
            <a:rPr lang="en-US" sz="1700" kern="1200" dirty="0" err="1" smtClean="0"/>
            <a:t>swot</a:t>
          </a:r>
          <a:r>
            <a:rPr lang="ru-RU" sz="1700" kern="1200" dirty="0" smtClean="0"/>
            <a:t>,</a:t>
          </a:r>
          <a:r>
            <a:rPr lang="en-US" sz="1700" kern="1200" dirty="0" smtClean="0"/>
            <a:t> smart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форсайт</a:t>
          </a:r>
          <a:r>
            <a:rPr lang="ru-RU" sz="1700" kern="1200" dirty="0" smtClean="0"/>
            <a:t>..)</a:t>
          </a:r>
          <a:endParaRPr lang="ru-RU" sz="1700" kern="1200" dirty="0"/>
        </a:p>
      </dsp:txBody>
      <dsp:txXfrm>
        <a:off x="3086099" y="0"/>
        <a:ext cx="2057400" cy="1219200"/>
      </dsp:txXfrm>
    </dsp:sp>
    <dsp:sp modelId="{96F6043F-87B8-4AFC-82D0-9E0D141A2971}">
      <dsp:nvSpPr>
        <dsp:cNvPr id="0" name=""/>
        <dsp:cNvSpPr/>
      </dsp:nvSpPr>
      <dsp:spPr>
        <a:xfrm>
          <a:off x="2057400" y="1219199"/>
          <a:ext cx="4114800" cy="1219200"/>
        </a:xfrm>
        <a:prstGeom prst="trapezoid">
          <a:avLst>
            <a:gd name="adj" fmla="val 8437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Проектная </a:t>
          </a:r>
          <a:r>
            <a:rPr lang="ru-RU" sz="1700" kern="1200" dirty="0" smtClean="0"/>
            <a:t>модель</a:t>
          </a:r>
          <a:endParaRPr lang="ru-RU" sz="1700" kern="1200" dirty="0"/>
        </a:p>
      </dsp:txBody>
      <dsp:txXfrm>
        <a:off x="2777489" y="1219199"/>
        <a:ext cx="2674620" cy="1219200"/>
      </dsp:txXfrm>
    </dsp:sp>
    <dsp:sp modelId="{58973F8A-3526-4CF2-936D-E9627E645B28}">
      <dsp:nvSpPr>
        <dsp:cNvPr id="0" name=""/>
        <dsp:cNvSpPr/>
      </dsp:nvSpPr>
      <dsp:spPr>
        <a:xfrm>
          <a:off x="1028700" y="2438399"/>
          <a:ext cx="6172199" cy="1219200"/>
        </a:xfrm>
        <a:prstGeom prst="trapezoid">
          <a:avLst>
            <a:gd name="adj" fmla="val 8437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Матричная модель</a:t>
          </a:r>
          <a:endParaRPr lang="ru-RU" sz="1700" kern="1200" dirty="0"/>
        </a:p>
      </dsp:txBody>
      <dsp:txXfrm>
        <a:off x="2108834" y="2438399"/>
        <a:ext cx="4011930" cy="1219200"/>
      </dsp:txXfrm>
    </dsp:sp>
    <dsp:sp modelId="{B9451E54-C3C4-4E20-935B-9DAD40F54020}">
      <dsp:nvSpPr>
        <dsp:cNvPr id="0" name=""/>
        <dsp:cNvSpPr/>
      </dsp:nvSpPr>
      <dsp:spPr>
        <a:xfrm>
          <a:off x="0" y="3657600"/>
          <a:ext cx="8229600" cy="1219200"/>
        </a:xfrm>
        <a:prstGeom prst="trapezoid">
          <a:avLst>
            <a:gd name="adj" fmla="val 8437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Линейно – функциональная модель</a:t>
          </a:r>
          <a:endParaRPr lang="ru-RU" sz="1700" kern="1200" dirty="0"/>
        </a:p>
      </dsp:txBody>
      <dsp:txXfrm>
        <a:off x="1440179" y="3657600"/>
        <a:ext cx="5349240" cy="1219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1F0AB-2C1D-412C-9961-C0B3EA7A216A}">
      <dsp:nvSpPr>
        <dsp:cNvPr id="0" name=""/>
        <dsp:cNvSpPr/>
      </dsp:nvSpPr>
      <dsp:spPr>
        <a:xfrm>
          <a:off x="2150912" y="316991"/>
          <a:ext cx="4096512" cy="4096512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Умение принимать решения на основе анализа</a:t>
          </a:r>
          <a:endParaRPr lang="ru-RU" sz="1200" kern="1200" dirty="0"/>
        </a:p>
      </dsp:txBody>
      <dsp:txXfrm>
        <a:off x="4309871" y="1185062"/>
        <a:ext cx="1463040" cy="1219200"/>
      </dsp:txXfrm>
    </dsp:sp>
    <dsp:sp modelId="{778C3510-2CFA-41E4-A6F6-B9FB409D495E}">
      <dsp:nvSpPr>
        <dsp:cNvPr id="0" name=""/>
        <dsp:cNvSpPr/>
      </dsp:nvSpPr>
      <dsp:spPr>
        <a:xfrm>
          <a:off x="2066543" y="463295"/>
          <a:ext cx="4096512" cy="4096512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Создавать </a:t>
          </a:r>
          <a:r>
            <a:rPr lang="ru-RU" sz="1200" kern="1200" dirty="0" smtClean="0"/>
            <a:t>условия </a:t>
          </a:r>
          <a:r>
            <a:rPr lang="ru-RU" sz="1200" kern="1200" dirty="0" smtClean="0"/>
            <a:t>развития учащихся</a:t>
          </a:r>
          <a:endParaRPr lang="ru-RU" sz="1200" kern="1200" dirty="0"/>
        </a:p>
      </dsp:txBody>
      <dsp:txXfrm>
        <a:off x="3041904" y="3121152"/>
        <a:ext cx="2194560" cy="1072896"/>
      </dsp:txXfrm>
    </dsp:sp>
    <dsp:sp modelId="{30259BBB-EF87-46F9-909A-51613540200D}">
      <dsp:nvSpPr>
        <dsp:cNvPr id="0" name=""/>
        <dsp:cNvSpPr/>
      </dsp:nvSpPr>
      <dsp:spPr>
        <a:xfrm>
          <a:off x="1982175" y="316991"/>
          <a:ext cx="4096512" cy="4096512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Стимулировать профессиональное с/о и карьерный рост</a:t>
          </a:r>
          <a:endParaRPr lang="ru-RU" sz="1200" kern="1200" dirty="0"/>
        </a:p>
      </dsp:txBody>
      <dsp:txXfrm>
        <a:off x="2456687" y="1185062"/>
        <a:ext cx="1463040" cy="1219200"/>
      </dsp:txXfrm>
    </dsp:sp>
    <dsp:sp modelId="{1900D92D-5235-4791-A03E-BFDFDE4EF773}">
      <dsp:nvSpPr>
        <dsp:cNvPr id="0" name=""/>
        <dsp:cNvSpPr/>
      </dsp:nvSpPr>
      <dsp:spPr>
        <a:xfrm>
          <a:off x="1897657" y="63398"/>
          <a:ext cx="4603699" cy="460369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FB2A35-95EF-43C8-A06F-819209753A11}">
      <dsp:nvSpPr>
        <dsp:cNvPr id="0" name=""/>
        <dsp:cNvSpPr/>
      </dsp:nvSpPr>
      <dsp:spPr>
        <a:xfrm>
          <a:off x="1812950" y="209443"/>
          <a:ext cx="4603699" cy="460369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F8EAA6-173F-4ADA-A14C-270DCAF4021F}">
      <dsp:nvSpPr>
        <dsp:cNvPr id="0" name=""/>
        <dsp:cNvSpPr/>
      </dsp:nvSpPr>
      <dsp:spPr>
        <a:xfrm>
          <a:off x="1728243" y="63398"/>
          <a:ext cx="4603699" cy="460369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D3633-97AE-4177-A8DD-49FEEF4EDEB9}">
      <dsp:nvSpPr>
        <dsp:cNvPr id="0" name=""/>
        <dsp:cNvSpPr/>
      </dsp:nvSpPr>
      <dsp:spPr>
        <a:xfrm>
          <a:off x="0" y="439237"/>
          <a:ext cx="8229600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90269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Уровни управления</a:t>
          </a:r>
          <a:endParaRPr lang="ru-RU" sz="1700" kern="1200" dirty="0"/>
        </a:p>
      </dsp:txBody>
      <dsp:txXfrm>
        <a:off x="0" y="738873"/>
        <a:ext cx="7929964" cy="599271"/>
      </dsp:txXfrm>
    </dsp:sp>
    <dsp:sp modelId="{A02A9F29-02E1-4A01-A40A-FC3037032C94}">
      <dsp:nvSpPr>
        <dsp:cNvPr id="0" name=""/>
        <dsp:cNvSpPr/>
      </dsp:nvSpPr>
      <dsp:spPr>
        <a:xfrm>
          <a:off x="0" y="1363487"/>
          <a:ext cx="2534716" cy="2308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1 – директор + коллегиальный орган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2 – </a:t>
          </a:r>
          <a:r>
            <a:rPr lang="ru-RU" sz="1700" kern="1200" dirty="0" err="1" smtClean="0"/>
            <a:t>зам.дир</a:t>
          </a:r>
          <a:endParaRPr lang="ru-RU" sz="1700" kern="1200" dirty="0" smtClean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3 – педагоги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4 – учащиеся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Локальное нормативное регулирование </a:t>
          </a:r>
        </a:p>
      </dsp:txBody>
      <dsp:txXfrm>
        <a:off x="0" y="1363487"/>
        <a:ext cx="2534716" cy="2308835"/>
      </dsp:txXfrm>
    </dsp:sp>
    <dsp:sp modelId="{9A7AB500-8CAD-4D96-BA89-DB19BD453F8C}">
      <dsp:nvSpPr>
        <dsp:cNvPr id="0" name=""/>
        <dsp:cNvSpPr/>
      </dsp:nvSpPr>
      <dsp:spPr>
        <a:xfrm>
          <a:off x="2534716" y="838752"/>
          <a:ext cx="5694883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90269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Содержание управления</a:t>
          </a:r>
          <a:endParaRPr lang="ru-RU" sz="1700" kern="1200" dirty="0"/>
        </a:p>
      </dsp:txBody>
      <dsp:txXfrm>
        <a:off x="2534716" y="1138388"/>
        <a:ext cx="5395247" cy="599271"/>
      </dsp:txXfrm>
    </dsp:sp>
    <dsp:sp modelId="{E7BCF7C9-7A02-4B0B-89D1-8D826A3C9E70}">
      <dsp:nvSpPr>
        <dsp:cNvPr id="0" name=""/>
        <dsp:cNvSpPr/>
      </dsp:nvSpPr>
      <dsp:spPr>
        <a:xfrm>
          <a:off x="2534716" y="1763001"/>
          <a:ext cx="2534716" cy="2308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Развитие  человеческого капитала;  актуализация навыков и знаний; совершенствование трудовых практик</a:t>
          </a:r>
        </a:p>
      </dsp:txBody>
      <dsp:txXfrm>
        <a:off x="2534716" y="1763001"/>
        <a:ext cx="2534716" cy="2308835"/>
      </dsp:txXfrm>
    </dsp:sp>
    <dsp:sp modelId="{82B42CA4-1474-4E91-894B-05B39CB1AD62}">
      <dsp:nvSpPr>
        <dsp:cNvPr id="0" name=""/>
        <dsp:cNvSpPr/>
      </dsp:nvSpPr>
      <dsp:spPr>
        <a:xfrm>
          <a:off x="5069433" y="1238266"/>
          <a:ext cx="3160166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90269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Философия управления</a:t>
          </a:r>
          <a:endParaRPr lang="ru-RU" sz="1700" kern="1200" dirty="0"/>
        </a:p>
      </dsp:txBody>
      <dsp:txXfrm>
        <a:off x="5069433" y="1537902"/>
        <a:ext cx="2860530" cy="599271"/>
      </dsp:txXfrm>
    </dsp:sp>
    <dsp:sp modelId="{E21A4FD2-D268-43FF-9706-A93659A6802A}">
      <dsp:nvSpPr>
        <dsp:cNvPr id="0" name=""/>
        <dsp:cNvSpPr/>
      </dsp:nvSpPr>
      <dsp:spPr>
        <a:xfrm>
          <a:off x="5069433" y="2162516"/>
          <a:ext cx="2534716" cy="2275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Самореализация  участников образовательного процесса</a:t>
          </a:r>
          <a:endParaRPr lang="ru-RU" sz="1700" kern="1200" dirty="0"/>
        </a:p>
      </dsp:txBody>
      <dsp:txXfrm>
        <a:off x="5069433" y="2162516"/>
        <a:ext cx="2534716" cy="22750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D57D7B-9872-4DCC-9BFE-ABE113023C06}">
      <dsp:nvSpPr>
        <dsp:cNvPr id="0" name=""/>
        <dsp:cNvSpPr/>
      </dsp:nvSpPr>
      <dsp:spPr>
        <a:xfrm rot="5400000">
          <a:off x="-198953" y="203176"/>
          <a:ext cx="1326356" cy="9284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Ресурсы </a:t>
          </a:r>
          <a:endParaRPr lang="ru-RU" sz="1800" kern="1200" dirty="0"/>
        </a:p>
      </dsp:txBody>
      <dsp:txXfrm rot="-5400000">
        <a:off x="1" y="468448"/>
        <a:ext cx="928449" cy="397907"/>
      </dsp:txXfrm>
    </dsp:sp>
    <dsp:sp modelId="{7D3C2CFB-8D4F-4AE3-8133-8F89C511BCC6}">
      <dsp:nvSpPr>
        <dsp:cNvPr id="0" name=""/>
        <dsp:cNvSpPr/>
      </dsp:nvSpPr>
      <dsp:spPr>
        <a:xfrm rot="5400000">
          <a:off x="4147958" y="-3215286"/>
          <a:ext cx="862131" cy="73011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Финансы, кадры, инфраструктура</a:t>
          </a:r>
          <a:endParaRPr lang="ru-RU" sz="2200" kern="1200" dirty="0"/>
        </a:p>
      </dsp:txBody>
      <dsp:txXfrm rot="-5400000">
        <a:off x="928449" y="46309"/>
        <a:ext cx="7259064" cy="777959"/>
      </dsp:txXfrm>
    </dsp:sp>
    <dsp:sp modelId="{5A6E5704-464F-47A9-8018-BFEE8CBD2A58}">
      <dsp:nvSpPr>
        <dsp:cNvPr id="0" name=""/>
        <dsp:cNvSpPr/>
      </dsp:nvSpPr>
      <dsp:spPr>
        <a:xfrm rot="5400000">
          <a:off x="-198953" y="1383842"/>
          <a:ext cx="1326356" cy="9284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</a:t>
          </a:r>
          <a:endParaRPr lang="ru-RU" sz="1800" kern="1200" dirty="0"/>
        </a:p>
      </dsp:txBody>
      <dsp:txXfrm rot="-5400000">
        <a:off x="1" y="1649114"/>
        <a:ext cx="928449" cy="397907"/>
      </dsp:txXfrm>
    </dsp:sp>
    <dsp:sp modelId="{DD1FA425-FA25-4532-A65C-0CC802A4E723}">
      <dsp:nvSpPr>
        <dsp:cNvPr id="0" name=""/>
        <dsp:cNvSpPr/>
      </dsp:nvSpPr>
      <dsp:spPr>
        <a:xfrm rot="5400000">
          <a:off x="4147958" y="-2034620"/>
          <a:ext cx="862131" cy="73011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Критерии КО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Управление по результатам</a:t>
          </a:r>
          <a:endParaRPr lang="ru-RU" sz="2200" kern="1200" dirty="0"/>
        </a:p>
      </dsp:txBody>
      <dsp:txXfrm rot="-5400000">
        <a:off x="928449" y="1226975"/>
        <a:ext cx="7259064" cy="777959"/>
      </dsp:txXfrm>
    </dsp:sp>
    <dsp:sp modelId="{D00708A9-9472-4466-AB27-1626DB2AE056}">
      <dsp:nvSpPr>
        <dsp:cNvPr id="0" name=""/>
        <dsp:cNvSpPr/>
      </dsp:nvSpPr>
      <dsp:spPr>
        <a:xfrm rot="5400000">
          <a:off x="-198953" y="2564508"/>
          <a:ext cx="1326356" cy="9284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ООП</a:t>
          </a:r>
          <a:endParaRPr lang="ru-RU" sz="1800" kern="1200" dirty="0"/>
        </a:p>
      </dsp:txBody>
      <dsp:txXfrm rot="-5400000">
        <a:off x="1" y="2829780"/>
        <a:ext cx="928449" cy="397907"/>
      </dsp:txXfrm>
    </dsp:sp>
    <dsp:sp modelId="{F15AF3CB-2F64-4756-ADCD-79CBE8F1310D}">
      <dsp:nvSpPr>
        <dsp:cNvPr id="0" name=""/>
        <dsp:cNvSpPr/>
      </dsp:nvSpPr>
      <dsp:spPr>
        <a:xfrm rot="5400000">
          <a:off x="4147958" y="-853954"/>
          <a:ext cx="862131" cy="73011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smtClean="0"/>
            <a:t>Реализация ООП (новое технологическое образование, грамотность, универсальные навыки)</a:t>
          </a:r>
          <a:endParaRPr lang="ru-RU" sz="2200" kern="1200"/>
        </a:p>
      </dsp:txBody>
      <dsp:txXfrm rot="-5400000">
        <a:off x="928449" y="2407641"/>
        <a:ext cx="7259064" cy="777959"/>
      </dsp:txXfrm>
    </dsp:sp>
    <dsp:sp modelId="{9FC1E555-BCD3-4946-8941-E30FBA0609CD}">
      <dsp:nvSpPr>
        <dsp:cNvPr id="0" name=""/>
        <dsp:cNvSpPr/>
      </dsp:nvSpPr>
      <dsp:spPr>
        <a:xfrm rot="5400000">
          <a:off x="-198953" y="3745174"/>
          <a:ext cx="1326356" cy="9284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и С</a:t>
          </a:r>
          <a:endParaRPr lang="ru-RU" sz="1800" kern="1200" dirty="0"/>
        </a:p>
      </dsp:txBody>
      <dsp:txXfrm rot="-5400000">
        <a:off x="1" y="4010446"/>
        <a:ext cx="928449" cy="397907"/>
      </dsp:txXfrm>
    </dsp:sp>
    <dsp:sp modelId="{F8A50321-3F0C-4DAD-BB1F-234AF1EA9EDD}">
      <dsp:nvSpPr>
        <dsp:cNvPr id="0" name=""/>
        <dsp:cNvSpPr/>
      </dsp:nvSpPr>
      <dsp:spPr>
        <a:xfrm rot="5400000">
          <a:off x="4147958" y="326711"/>
          <a:ext cx="862131" cy="73011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Развитие и поддержка талантов; раннее развитие; равные возможности</a:t>
          </a:r>
          <a:endParaRPr lang="ru-RU" sz="2200" kern="1200" dirty="0"/>
        </a:p>
      </dsp:txBody>
      <dsp:txXfrm rot="-5400000">
        <a:off x="928449" y="3588306"/>
        <a:ext cx="7259064" cy="7779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D9555-CF3E-4273-8BB3-677F21D99E0E}">
      <dsp:nvSpPr>
        <dsp:cNvPr id="0" name=""/>
        <dsp:cNvSpPr/>
      </dsp:nvSpPr>
      <dsp:spPr>
        <a:xfrm>
          <a:off x="6126479" y="2954035"/>
          <a:ext cx="91440" cy="324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404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A9987-E609-4D9D-9104-C14477204FEF}">
      <dsp:nvSpPr>
        <dsp:cNvPr id="0" name=""/>
        <dsp:cNvSpPr/>
      </dsp:nvSpPr>
      <dsp:spPr>
        <a:xfrm>
          <a:off x="4050506" y="1601295"/>
          <a:ext cx="2121693" cy="3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6"/>
              </a:lnTo>
              <a:lnTo>
                <a:pt x="2121693" y="163306"/>
              </a:lnTo>
              <a:lnTo>
                <a:pt x="2121693" y="32404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1BA790-91D2-4E5C-9DED-36A29E5DE113}">
      <dsp:nvSpPr>
        <dsp:cNvPr id="0" name=""/>
        <dsp:cNvSpPr/>
      </dsp:nvSpPr>
      <dsp:spPr>
        <a:xfrm>
          <a:off x="1928812" y="2954035"/>
          <a:ext cx="1414462" cy="3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6"/>
              </a:lnTo>
              <a:lnTo>
                <a:pt x="1414462" y="163306"/>
              </a:lnTo>
              <a:lnTo>
                <a:pt x="1414462" y="32404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F2F07-C69F-497C-A2B0-9993C5270F52}">
      <dsp:nvSpPr>
        <dsp:cNvPr id="0" name=""/>
        <dsp:cNvSpPr/>
      </dsp:nvSpPr>
      <dsp:spPr>
        <a:xfrm>
          <a:off x="514349" y="2954035"/>
          <a:ext cx="1414462" cy="324040"/>
        </a:xfrm>
        <a:custGeom>
          <a:avLst/>
          <a:gdLst/>
          <a:ahLst/>
          <a:cxnLst/>
          <a:rect l="0" t="0" r="0" b="0"/>
          <a:pathLst>
            <a:path>
              <a:moveTo>
                <a:pt x="1414462" y="0"/>
              </a:moveTo>
              <a:lnTo>
                <a:pt x="1414462" y="163306"/>
              </a:lnTo>
              <a:lnTo>
                <a:pt x="0" y="163306"/>
              </a:lnTo>
              <a:lnTo>
                <a:pt x="0" y="32404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501AA-E4F3-4D77-ABBD-EE222A48362C}">
      <dsp:nvSpPr>
        <dsp:cNvPr id="0" name=""/>
        <dsp:cNvSpPr/>
      </dsp:nvSpPr>
      <dsp:spPr>
        <a:xfrm>
          <a:off x="1928812" y="1601295"/>
          <a:ext cx="2121693" cy="324040"/>
        </a:xfrm>
        <a:custGeom>
          <a:avLst/>
          <a:gdLst/>
          <a:ahLst/>
          <a:cxnLst/>
          <a:rect l="0" t="0" r="0" b="0"/>
          <a:pathLst>
            <a:path>
              <a:moveTo>
                <a:pt x="2121693" y="0"/>
              </a:moveTo>
              <a:lnTo>
                <a:pt x="2121693" y="163306"/>
              </a:lnTo>
              <a:lnTo>
                <a:pt x="0" y="163306"/>
              </a:lnTo>
              <a:lnTo>
                <a:pt x="0" y="32404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21C3DF-90C9-4658-8C43-B90C94E4C710}">
      <dsp:nvSpPr>
        <dsp:cNvPr id="0" name=""/>
        <dsp:cNvSpPr/>
      </dsp:nvSpPr>
      <dsp:spPr>
        <a:xfrm>
          <a:off x="3536156" y="572595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CF5753-BD8C-4E57-B9FA-57306C94D579}">
      <dsp:nvSpPr>
        <dsp:cNvPr id="0" name=""/>
        <dsp:cNvSpPr/>
      </dsp:nvSpPr>
      <dsp:spPr>
        <a:xfrm>
          <a:off x="4564856" y="570023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1 уровень</a:t>
          </a:r>
          <a:endParaRPr lang="ru-RU" sz="2700" kern="1200" dirty="0"/>
        </a:p>
      </dsp:txBody>
      <dsp:txXfrm>
        <a:off x="4564856" y="570023"/>
        <a:ext cx="1543050" cy="1028699"/>
      </dsp:txXfrm>
    </dsp:sp>
    <dsp:sp modelId="{E2F6B37C-677D-483C-A608-6BC5138C044C}">
      <dsp:nvSpPr>
        <dsp:cNvPr id="0" name=""/>
        <dsp:cNvSpPr/>
      </dsp:nvSpPr>
      <dsp:spPr>
        <a:xfrm>
          <a:off x="1414462" y="1925335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277C51-223C-4123-9B87-23AAB7CC9BF0}">
      <dsp:nvSpPr>
        <dsp:cNvPr id="0" name=""/>
        <dsp:cNvSpPr/>
      </dsp:nvSpPr>
      <dsp:spPr>
        <a:xfrm>
          <a:off x="2443162" y="1922764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2 уровень</a:t>
          </a:r>
          <a:endParaRPr lang="ru-RU" sz="2700" kern="1200" dirty="0"/>
        </a:p>
      </dsp:txBody>
      <dsp:txXfrm>
        <a:off x="2443162" y="1922764"/>
        <a:ext cx="1543050" cy="1028699"/>
      </dsp:txXfrm>
    </dsp:sp>
    <dsp:sp modelId="{4DEA11A3-A787-4A3F-AEDC-849FF82ABD92}">
      <dsp:nvSpPr>
        <dsp:cNvPr id="0" name=""/>
        <dsp:cNvSpPr/>
      </dsp:nvSpPr>
      <dsp:spPr>
        <a:xfrm>
          <a:off x="0" y="3278076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73DD98-9694-4B35-BF46-B633F98CD712}">
      <dsp:nvSpPr>
        <dsp:cNvPr id="0" name=""/>
        <dsp:cNvSpPr/>
      </dsp:nvSpPr>
      <dsp:spPr>
        <a:xfrm>
          <a:off x="1028699" y="3275504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3 уровень</a:t>
          </a:r>
          <a:endParaRPr lang="ru-RU" sz="2700" kern="1200" dirty="0"/>
        </a:p>
      </dsp:txBody>
      <dsp:txXfrm>
        <a:off x="1028699" y="3275504"/>
        <a:ext cx="1543050" cy="1028699"/>
      </dsp:txXfrm>
    </dsp:sp>
    <dsp:sp modelId="{B8B21571-77AA-4283-9C9A-0431B770000C}">
      <dsp:nvSpPr>
        <dsp:cNvPr id="0" name=""/>
        <dsp:cNvSpPr/>
      </dsp:nvSpPr>
      <dsp:spPr>
        <a:xfrm>
          <a:off x="2828924" y="3278076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9270D-F8DA-4817-A18C-90830ADF5205}">
      <dsp:nvSpPr>
        <dsp:cNvPr id="0" name=""/>
        <dsp:cNvSpPr/>
      </dsp:nvSpPr>
      <dsp:spPr>
        <a:xfrm>
          <a:off x="3857624" y="3275504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3 уровень</a:t>
          </a:r>
          <a:endParaRPr lang="ru-RU" sz="2700" kern="1200" dirty="0"/>
        </a:p>
      </dsp:txBody>
      <dsp:txXfrm>
        <a:off x="3857624" y="3275504"/>
        <a:ext cx="1543050" cy="1028699"/>
      </dsp:txXfrm>
    </dsp:sp>
    <dsp:sp modelId="{D9C22A72-BBDB-4FD3-B575-456224284063}">
      <dsp:nvSpPr>
        <dsp:cNvPr id="0" name=""/>
        <dsp:cNvSpPr/>
      </dsp:nvSpPr>
      <dsp:spPr>
        <a:xfrm>
          <a:off x="5657849" y="1925335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530F0E-FB29-413D-BC14-52FCE6ED08F2}">
      <dsp:nvSpPr>
        <dsp:cNvPr id="0" name=""/>
        <dsp:cNvSpPr/>
      </dsp:nvSpPr>
      <dsp:spPr>
        <a:xfrm>
          <a:off x="6686550" y="1922764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2 уровень</a:t>
          </a:r>
          <a:endParaRPr lang="ru-RU" sz="2700" kern="1200" dirty="0"/>
        </a:p>
      </dsp:txBody>
      <dsp:txXfrm>
        <a:off x="6686550" y="1922764"/>
        <a:ext cx="1543050" cy="1028699"/>
      </dsp:txXfrm>
    </dsp:sp>
    <dsp:sp modelId="{172D1969-DFB7-4C4A-BB63-4EF84DB9FEE5}">
      <dsp:nvSpPr>
        <dsp:cNvPr id="0" name=""/>
        <dsp:cNvSpPr/>
      </dsp:nvSpPr>
      <dsp:spPr>
        <a:xfrm>
          <a:off x="5657849" y="3278076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9458B3-A9A0-4867-9B51-A23E4F2798EB}">
      <dsp:nvSpPr>
        <dsp:cNvPr id="0" name=""/>
        <dsp:cNvSpPr/>
      </dsp:nvSpPr>
      <dsp:spPr>
        <a:xfrm>
          <a:off x="6686550" y="3275504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3 уровень</a:t>
          </a:r>
          <a:endParaRPr lang="ru-RU" sz="2700" kern="1200" dirty="0"/>
        </a:p>
      </dsp:txBody>
      <dsp:txXfrm>
        <a:off x="6686550" y="3275504"/>
        <a:ext cx="1543050" cy="10286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76ABEF-7D01-4A28-8E4B-067785EB649F}">
      <dsp:nvSpPr>
        <dsp:cNvPr id="0" name=""/>
        <dsp:cNvSpPr/>
      </dsp:nvSpPr>
      <dsp:spPr>
        <a:xfrm>
          <a:off x="-5513198" y="-844209"/>
          <a:ext cx="6565219" cy="6565219"/>
        </a:xfrm>
        <a:prstGeom prst="blockArc">
          <a:avLst>
            <a:gd name="adj1" fmla="val 18900000"/>
            <a:gd name="adj2" fmla="val 2700000"/>
            <a:gd name="adj3" fmla="val 329"/>
          </a:avLst>
        </a:pr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9D88E-42E9-4AD7-9FC3-2479B05F3F6F}">
      <dsp:nvSpPr>
        <dsp:cNvPr id="0" name=""/>
        <dsp:cNvSpPr/>
      </dsp:nvSpPr>
      <dsp:spPr>
        <a:xfrm>
          <a:off x="676899" y="487680"/>
          <a:ext cx="7485400" cy="975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192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Сумма индивидуальных ц=ц 1 уровня</a:t>
          </a:r>
          <a:endParaRPr lang="ru-RU" sz="3100" kern="1200" dirty="0"/>
        </a:p>
      </dsp:txBody>
      <dsp:txXfrm>
        <a:off x="676899" y="487680"/>
        <a:ext cx="7485400" cy="975360"/>
      </dsp:txXfrm>
    </dsp:sp>
    <dsp:sp modelId="{AB7395A7-9718-45D1-8402-BA266DB9FF0A}">
      <dsp:nvSpPr>
        <dsp:cNvPr id="0" name=""/>
        <dsp:cNvSpPr/>
      </dsp:nvSpPr>
      <dsp:spPr>
        <a:xfrm>
          <a:off x="67299" y="365760"/>
          <a:ext cx="1219200" cy="12192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29A763-F82B-4E1D-9FD7-5ED254533F21}">
      <dsp:nvSpPr>
        <dsp:cNvPr id="0" name=""/>
        <dsp:cNvSpPr/>
      </dsp:nvSpPr>
      <dsp:spPr>
        <a:xfrm>
          <a:off x="1031443" y="1950720"/>
          <a:ext cx="7130856" cy="975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192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План мониторинга – контрольные точки</a:t>
          </a:r>
          <a:endParaRPr lang="ru-RU" sz="3100" kern="1200" dirty="0"/>
        </a:p>
      </dsp:txBody>
      <dsp:txXfrm>
        <a:off x="1031443" y="1950720"/>
        <a:ext cx="7130856" cy="975360"/>
      </dsp:txXfrm>
    </dsp:sp>
    <dsp:sp modelId="{6DDDB0A4-1269-4606-AD5C-640C5E9AD59D}">
      <dsp:nvSpPr>
        <dsp:cNvPr id="0" name=""/>
        <dsp:cNvSpPr/>
      </dsp:nvSpPr>
      <dsp:spPr>
        <a:xfrm>
          <a:off x="421843" y="1828800"/>
          <a:ext cx="1219200" cy="12192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80AED1-4CE3-4DF9-8AF1-55D9383B46CD}">
      <dsp:nvSpPr>
        <dsp:cNvPr id="0" name=""/>
        <dsp:cNvSpPr/>
      </dsp:nvSpPr>
      <dsp:spPr>
        <a:xfrm>
          <a:off x="676899" y="3413760"/>
          <a:ext cx="7485400" cy="975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192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Оценка и вознаграждение</a:t>
          </a:r>
          <a:endParaRPr lang="ru-RU" sz="3100" kern="1200" dirty="0"/>
        </a:p>
      </dsp:txBody>
      <dsp:txXfrm>
        <a:off x="676899" y="3413760"/>
        <a:ext cx="7485400" cy="975360"/>
      </dsp:txXfrm>
    </dsp:sp>
    <dsp:sp modelId="{D39AAEB1-900E-48A0-BD59-30925C4E7AC0}">
      <dsp:nvSpPr>
        <dsp:cNvPr id="0" name=""/>
        <dsp:cNvSpPr/>
      </dsp:nvSpPr>
      <dsp:spPr>
        <a:xfrm>
          <a:off x="67299" y="3291840"/>
          <a:ext cx="1219200" cy="12192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843A77-300B-4973-BF2A-19A3E4177FB2}">
      <dsp:nvSpPr>
        <dsp:cNvPr id="0" name=""/>
        <dsp:cNvSpPr/>
      </dsp:nvSpPr>
      <dsp:spPr>
        <a:xfrm>
          <a:off x="1691587" y="-30270"/>
          <a:ext cx="4846425" cy="4846425"/>
        </a:xfrm>
        <a:prstGeom prst="circularArrow">
          <a:avLst>
            <a:gd name="adj1" fmla="val 5544"/>
            <a:gd name="adj2" fmla="val 330680"/>
            <a:gd name="adj3" fmla="val 13770827"/>
            <a:gd name="adj4" fmla="val 17389068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ED16E5-C5B2-4FA6-BB8B-A4F9B04FF13E}">
      <dsp:nvSpPr>
        <dsp:cNvPr id="0" name=""/>
        <dsp:cNvSpPr/>
      </dsp:nvSpPr>
      <dsp:spPr>
        <a:xfrm>
          <a:off x="2977604" y="449"/>
          <a:ext cx="2274391" cy="11371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Постановка </a:t>
          </a:r>
          <a:r>
            <a:rPr lang="en-US" sz="2000" kern="1200" dirty="0" smtClean="0"/>
            <a:t>smart</a:t>
          </a:r>
          <a:r>
            <a:rPr lang="ru-RU" sz="2000" kern="1200" dirty="0" smtClean="0"/>
            <a:t> - целей</a:t>
          </a:r>
          <a:endParaRPr lang="ru-RU" sz="2000" kern="1200" dirty="0"/>
        </a:p>
      </dsp:txBody>
      <dsp:txXfrm>
        <a:off x="3033117" y="55962"/>
        <a:ext cx="2163365" cy="1026169"/>
      </dsp:txXfrm>
    </dsp:sp>
    <dsp:sp modelId="{CB9D3F0F-0DC5-4B6E-A36E-87FAB1C485F7}">
      <dsp:nvSpPr>
        <dsp:cNvPr id="0" name=""/>
        <dsp:cNvSpPr/>
      </dsp:nvSpPr>
      <dsp:spPr>
        <a:xfrm>
          <a:off x="4943158" y="1428507"/>
          <a:ext cx="2274391" cy="11371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Каскадирование </a:t>
          </a:r>
          <a:endParaRPr lang="ru-RU" sz="2000" kern="1200" dirty="0"/>
        </a:p>
      </dsp:txBody>
      <dsp:txXfrm>
        <a:off x="4998671" y="1484020"/>
        <a:ext cx="2163365" cy="1026169"/>
      </dsp:txXfrm>
    </dsp:sp>
    <dsp:sp modelId="{35DDF434-132C-4263-BCAC-A2B15F100A83}">
      <dsp:nvSpPr>
        <dsp:cNvPr id="0" name=""/>
        <dsp:cNvSpPr/>
      </dsp:nvSpPr>
      <dsp:spPr>
        <a:xfrm>
          <a:off x="4192383" y="3739155"/>
          <a:ext cx="2274391" cy="11371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Мониторинг </a:t>
          </a:r>
          <a:endParaRPr lang="ru-RU" sz="2000" kern="1200" dirty="0"/>
        </a:p>
      </dsp:txBody>
      <dsp:txXfrm>
        <a:off x="4247896" y="3794668"/>
        <a:ext cx="2163365" cy="1026169"/>
      </dsp:txXfrm>
    </dsp:sp>
    <dsp:sp modelId="{E1AFEAE3-982B-421A-9706-273B840E398C}">
      <dsp:nvSpPr>
        <dsp:cNvPr id="0" name=""/>
        <dsp:cNvSpPr/>
      </dsp:nvSpPr>
      <dsp:spPr>
        <a:xfrm>
          <a:off x="1762825" y="3739155"/>
          <a:ext cx="2274391" cy="11371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Оценка эффективности</a:t>
          </a:r>
          <a:endParaRPr lang="ru-RU" sz="2000" kern="1200" dirty="0"/>
        </a:p>
      </dsp:txBody>
      <dsp:txXfrm>
        <a:off x="1818338" y="3794668"/>
        <a:ext cx="2163365" cy="1026169"/>
      </dsp:txXfrm>
    </dsp:sp>
    <dsp:sp modelId="{E9EB3455-6B72-43F5-B891-A2B6E48AB5E1}">
      <dsp:nvSpPr>
        <dsp:cNvPr id="0" name=""/>
        <dsp:cNvSpPr/>
      </dsp:nvSpPr>
      <dsp:spPr>
        <a:xfrm>
          <a:off x="1012050" y="1428507"/>
          <a:ext cx="2274391" cy="11371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Вознаграждение по результатам</a:t>
          </a:r>
          <a:endParaRPr lang="ru-RU" sz="2000" kern="1200" dirty="0"/>
        </a:p>
      </dsp:txBody>
      <dsp:txXfrm>
        <a:off x="1067563" y="1484020"/>
        <a:ext cx="2163365" cy="1026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Управление в условиях изменений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Методы и технологии управления с учетом современных тенденций в системе образования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83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Основы управления по целям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30990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694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Smart</a:t>
            </a:r>
            <a:r>
              <a:rPr lang="ru-RU" dirty="0" smtClean="0"/>
              <a:t> - цикл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360942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67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Изменения в </a:t>
            </a:r>
            <a:r>
              <a:rPr lang="ru-RU" smtClean="0"/>
              <a:t>сфере образования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Современная материальная инфраструктура образования.</a:t>
            </a:r>
          </a:p>
          <a:p>
            <a:pPr lvl="0"/>
            <a:r>
              <a:rPr lang="ru-RU" dirty="0"/>
              <a:t>Поддержка раннего развития.</a:t>
            </a:r>
          </a:p>
          <a:p>
            <a:pPr lvl="0"/>
            <a:r>
              <a:rPr lang="ru-RU" dirty="0"/>
              <a:t>Фундаментальные и поисковые исследования в высшей школе, глобальные университеты, РАН.</a:t>
            </a:r>
          </a:p>
          <a:p>
            <a:pPr lvl="0"/>
            <a:r>
              <a:rPr lang="ru-RU" dirty="0"/>
              <a:t>Развитие и поддержка талантов.</a:t>
            </a:r>
          </a:p>
          <a:p>
            <a:pPr lvl="0"/>
            <a:r>
              <a:rPr lang="ru-RU" dirty="0"/>
              <a:t>Новое технологическое образование в школе и СПО.</a:t>
            </a:r>
          </a:p>
          <a:p>
            <a:pPr lvl="0"/>
            <a:r>
              <a:rPr lang="ru-RU" dirty="0"/>
              <a:t>Школа цифрового века.</a:t>
            </a:r>
          </a:p>
          <a:p>
            <a:pPr lvl="0"/>
            <a:r>
              <a:rPr lang="ru-RU" dirty="0"/>
              <a:t>Запуск системы непрерывного образования.</a:t>
            </a:r>
          </a:p>
          <a:p>
            <a:pPr lvl="0"/>
            <a:r>
              <a:rPr lang="ru-RU" dirty="0"/>
              <a:t>Современное содержание школьного образования: грамотность, воспитание и универсальные навыки для всех.</a:t>
            </a:r>
          </a:p>
          <a:p>
            <a:pPr lvl="0"/>
            <a:r>
              <a:rPr lang="ru-RU" dirty="0"/>
              <a:t>Равные образовательные возможности и успех каждого</a:t>
            </a:r>
          </a:p>
          <a:p>
            <a:pPr lvl="0"/>
            <a:r>
              <a:rPr lang="ru-RU" dirty="0"/>
              <a:t>Повышение глобальной конкурентоспособности за счет экспорта профессионального образования.</a:t>
            </a:r>
          </a:p>
          <a:p>
            <a:pPr lvl="0"/>
            <a:r>
              <a:rPr lang="ru-RU" dirty="0"/>
              <a:t>Вузы как центры инноваций в регионах и отраслях.</a:t>
            </a:r>
          </a:p>
          <a:p>
            <a:pPr lvl="0"/>
            <a:r>
              <a:rPr lang="ru-RU" dirty="0"/>
              <a:t>Кадры для развития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379077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Форматы управления организацией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130461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875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Профессиональное управление образовательной организацией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654862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133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Структура, содержание, философия  управления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63184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302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направления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9619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8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</a:t>
            </a:r>
            <a:r>
              <a:rPr lang="en-US" dirty="0"/>
              <a:t>Smart-</a:t>
            </a:r>
            <a:r>
              <a:rPr lang="ru-RU" dirty="0" smtClean="0"/>
              <a:t>анализа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620110"/>
              </p:ext>
            </p:extLst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1800200"/>
                <a:gridCol w="1800200"/>
                <a:gridCol w="40427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Конкретность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-Цель </a:t>
                      </a:r>
                      <a:r>
                        <a:rPr lang="ru-RU" dirty="0" err="1" smtClean="0"/>
                        <a:t>д.б</a:t>
                      </a:r>
                      <a:r>
                        <a:rPr lang="ru-RU" dirty="0" smtClean="0"/>
                        <a:t>. конкретна и четко определена</a:t>
                      </a:r>
                    </a:p>
                    <a:p>
                      <a:r>
                        <a:rPr lang="ru-RU" dirty="0" smtClean="0"/>
                        <a:t>- Слова – действия:</a:t>
                      </a:r>
                      <a:r>
                        <a:rPr lang="ru-RU" baseline="0" dirty="0" smtClean="0"/>
                        <a:t> «</a:t>
                      </a:r>
                      <a:r>
                        <a:rPr lang="ru-RU" dirty="0" smtClean="0"/>
                        <a:t>увеличить», «сократить», «создать»..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Measurable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Измеримость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Количество, качество, объем.,..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Actiwable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Достижимость    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dirty="0" smtClean="0"/>
                        <a:t>-В пределах полномочий и возможностей сотрудников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dirty="0" smtClean="0"/>
                        <a:t>-достаточность навыков и ресурсов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Relevant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Соответствие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-общее видение партнерами целей</a:t>
                      </a:r>
                    </a:p>
                    <a:p>
                      <a:r>
                        <a:rPr lang="ru-RU" dirty="0" smtClean="0"/>
                        <a:t>(стоят</a:t>
                      </a:r>
                      <a:r>
                        <a:rPr lang="ru-RU" baseline="0" dirty="0" smtClean="0"/>
                        <a:t> ли усилия, ресурсы затратам: удачно ли время; вписывается ли в общую стратегию)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- bound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Ограниченность по времени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Конечный срок реализации задачи/месяц,. Квартал/год/дата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31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Экспертиза целей - задач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998181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1224136"/>
                <a:gridCol w="613102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 участвует?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именно я хочу достичь?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Где?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Объект, предмет анализа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Когда?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Временные рамки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Который?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 ограничений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Почему?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будет получено? Какая польза?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06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Каскадирование </a:t>
            </a:r>
            <a:r>
              <a:rPr lang="ru-RU" dirty="0" smtClean="0"/>
              <a:t>целей - задач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094192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460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105</TotalTime>
  <Words>424</Words>
  <Application>Microsoft Office PowerPoint</Application>
  <PresentationFormat>Экран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Ясность</vt:lpstr>
      <vt:lpstr>Управление в условиях изменений</vt:lpstr>
      <vt:lpstr>Изменения в сфере образования</vt:lpstr>
      <vt:lpstr>Форматы управления организацией</vt:lpstr>
      <vt:lpstr>Профессиональное управление образовательной организацией</vt:lpstr>
      <vt:lpstr>Структура, содержание, философия  управления</vt:lpstr>
      <vt:lpstr>Основные направления </vt:lpstr>
      <vt:lpstr>Схема Smart-анализа</vt:lpstr>
      <vt:lpstr>Экспертиза целей - задач</vt:lpstr>
      <vt:lpstr>Каскадирование целей - задач</vt:lpstr>
      <vt:lpstr>Основы управления по целям</vt:lpstr>
      <vt:lpstr>Smart - цикл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Smart-анализ</dc:title>
  <dc:creator>comp4</dc:creator>
  <cp:lastModifiedBy>comp4</cp:lastModifiedBy>
  <cp:revision>10</cp:revision>
  <dcterms:created xsi:type="dcterms:W3CDTF">2018-04-18T04:03:15Z</dcterms:created>
  <dcterms:modified xsi:type="dcterms:W3CDTF">2018-04-19T09:02:44Z</dcterms:modified>
</cp:coreProperties>
</file>